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3"/>
  </p:sldMasterIdLst>
  <p:notesMasterIdLst>
    <p:notesMasterId r:id="rId5"/>
  </p:notesMasterIdLst>
  <p:handoutMasterIdLst>
    <p:handoutMasterId r:id="rId24"/>
  </p:handoutMasterIdLst>
  <p:sldIdLst>
    <p:sldId id="256" r:id="rId4"/>
    <p:sldId id="314" r:id="rId6"/>
    <p:sldId id="306" r:id="rId7"/>
    <p:sldId id="305" r:id="rId8"/>
    <p:sldId id="307" r:id="rId9"/>
    <p:sldId id="286" r:id="rId10"/>
    <p:sldId id="339" r:id="rId11"/>
    <p:sldId id="264" r:id="rId12"/>
    <p:sldId id="340" r:id="rId13"/>
    <p:sldId id="329" r:id="rId14"/>
    <p:sldId id="309" r:id="rId15"/>
    <p:sldId id="310" r:id="rId16"/>
    <p:sldId id="312" r:id="rId17"/>
    <p:sldId id="326" r:id="rId18"/>
    <p:sldId id="327" r:id="rId19"/>
    <p:sldId id="328" r:id="rId20"/>
    <p:sldId id="330" r:id="rId21"/>
    <p:sldId id="313" r:id="rId22"/>
    <p:sldId id="274" r:id="rId2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 Light" panose="020B0502040204020203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6548"/>
    <a:srgbClr val="1C7C5A"/>
    <a:srgbClr val="E08648"/>
    <a:srgbClr val="E36C64"/>
    <a:srgbClr val="675E8C"/>
    <a:srgbClr val="272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30" y="90"/>
      </p:cViewPr>
      <p:guideLst>
        <p:guide pos="3838"/>
        <p:guide orient="horz" pos="2366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66" d="100"/>
        <a:sy n="66" d="100"/>
      </p:scale>
      <p:origin x="0" y="-82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Microsoft YaHei Light" panose="020B0502040204020203" pitchFamily="34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Microsoft YaHei Light" panose="020B0502040204020203" pitchFamily="34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media/media6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14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4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 anchorCtr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/>
      </p:sp>
      <p:sp>
        <p:nvSpPr>
          <p:cNvPr id="3" name="Text Placeholder 2"/>
          <p:cNvSpPr/>
          <p:nvPr>
            <p:ph type="body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pPr fontAlgn="base"/>
            <a:r>
              <a:rPr lang="zh-CN" altLang="en-US" strike="noStrike" noProof="1"/>
              <a:t>1</a:t>
            </a:r>
            <a:endParaRPr lang="zh-CN" altLang="en-US" strike="noStrike" noProof="1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-17462"/>
            <a:ext cx="5095875" cy="4667250"/>
          </a:xfrm>
          <a:custGeom>
            <a:avLst/>
            <a:gdLst>
              <a:gd name="connsiteX0" fmla="*/ 0 w 5095525"/>
              <a:gd name="connsiteY0" fmla="*/ 0 h 4666400"/>
              <a:gd name="connsiteX1" fmla="*/ 5095525 w 5095525"/>
              <a:gd name="connsiteY1" fmla="*/ 0 h 4666400"/>
              <a:gd name="connsiteX2" fmla="*/ 2389013 w 5095525"/>
              <a:gd name="connsiteY2" fmla="*/ 4666400 h 4666400"/>
              <a:gd name="connsiteX3" fmla="*/ 0 w 5095525"/>
              <a:gd name="connsiteY3" fmla="*/ 547414 h 4666400"/>
              <a:gd name="connsiteX4" fmla="*/ 0 w 5095525"/>
              <a:gd name="connsiteY4" fmla="*/ 0 h 466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5525" h="4666400">
                <a:moveTo>
                  <a:pt x="0" y="0"/>
                </a:moveTo>
                <a:lnTo>
                  <a:pt x="5095525" y="0"/>
                </a:lnTo>
                <a:lnTo>
                  <a:pt x="2389013" y="4666400"/>
                </a:lnTo>
                <a:lnTo>
                  <a:pt x="0" y="547414"/>
                </a:lnTo>
                <a:lnTo>
                  <a:pt x="0" y="0"/>
                </a:lnTo>
                <a:close/>
              </a:path>
            </a:pathLst>
          </a:custGeom>
          <a:solidFill>
            <a:srgbClr val="1C7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>
            <a:off x="315913" y="4041775"/>
            <a:ext cx="3265488" cy="2816225"/>
          </a:xfrm>
          <a:prstGeom prst="triangle">
            <a:avLst/>
          </a:pr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0" y="4649788"/>
            <a:ext cx="800100" cy="2208213"/>
          </a:xfrm>
          <a:custGeom>
            <a:avLst/>
            <a:gdLst>
              <a:gd name="connsiteX0" fmla="*/ 317500 w 800100"/>
              <a:gd name="connsiteY0" fmla="*/ 0 h 1676400"/>
              <a:gd name="connsiteX1" fmla="*/ 0 w 800100"/>
              <a:gd name="connsiteY1" fmla="*/ 419100 h 1676400"/>
              <a:gd name="connsiteX2" fmla="*/ 0 w 800100"/>
              <a:gd name="connsiteY2" fmla="*/ 1676400 h 1676400"/>
              <a:gd name="connsiteX3" fmla="*/ 800100 w 800100"/>
              <a:gd name="connsiteY3" fmla="*/ 1676400 h 1676400"/>
              <a:gd name="connsiteX4" fmla="*/ 317500 w 800100"/>
              <a:gd name="connsiteY4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100" h="1676400">
                <a:moveTo>
                  <a:pt x="317500" y="0"/>
                </a:moveTo>
                <a:lnTo>
                  <a:pt x="0" y="419100"/>
                </a:lnTo>
                <a:lnTo>
                  <a:pt x="0" y="1676400"/>
                </a:lnTo>
                <a:lnTo>
                  <a:pt x="800100" y="1676400"/>
                </a:lnTo>
                <a:lnTo>
                  <a:pt x="317500" y="0"/>
                </a:lnTo>
                <a:close/>
              </a:path>
            </a:pathLst>
          </a:custGeom>
          <a:solidFill>
            <a:srgbClr val="E36C6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0" y="4838700"/>
            <a:ext cx="1724025" cy="1487488"/>
          </a:xfrm>
          <a:prstGeom prst="triangle">
            <a:avLst/>
          </a:prstGeom>
          <a:solidFill>
            <a:srgbClr val="675E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996950" y="1765300"/>
            <a:ext cx="1517650" cy="1308100"/>
          </a:xfrm>
          <a:prstGeom prst="triangle">
            <a:avLst/>
          </a:prstGeom>
          <a:solidFill>
            <a:srgbClr val="16654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0" y="439738"/>
            <a:ext cx="2754313" cy="3300413"/>
          </a:xfrm>
          <a:custGeom>
            <a:avLst/>
            <a:gdLst>
              <a:gd name="connsiteX0" fmla="*/ 0 w 2754101"/>
              <a:gd name="connsiteY0" fmla="*/ 0 h 3300541"/>
              <a:gd name="connsiteX1" fmla="*/ 2754101 w 2754101"/>
              <a:gd name="connsiteY1" fmla="*/ 0 h 3300541"/>
              <a:gd name="connsiteX2" fmla="*/ 839788 w 2754101"/>
              <a:gd name="connsiteY2" fmla="*/ 3300541 h 3300541"/>
              <a:gd name="connsiteX3" fmla="*/ 0 w 2754101"/>
              <a:gd name="connsiteY3" fmla="*/ 1852631 h 3300541"/>
              <a:gd name="connsiteX4" fmla="*/ 0 w 2754101"/>
              <a:gd name="connsiteY4" fmla="*/ 0 h 3300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4101" h="3300541">
                <a:moveTo>
                  <a:pt x="0" y="0"/>
                </a:moveTo>
                <a:lnTo>
                  <a:pt x="2754101" y="0"/>
                </a:lnTo>
                <a:lnTo>
                  <a:pt x="839788" y="3300541"/>
                </a:lnTo>
                <a:lnTo>
                  <a:pt x="0" y="1852631"/>
                </a:lnTo>
                <a:lnTo>
                  <a:pt x="0" y="0"/>
                </a:lnTo>
                <a:close/>
              </a:path>
            </a:pathLst>
          </a:custGeom>
          <a:solidFill>
            <a:srgbClr val="16654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38314" y="2261762"/>
            <a:ext cx="7913899" cy="2387600"/>
          </a:xfrm>
        </p:spPr>
        <p:txBody>
          <a:bodyPr anchor="b"/>
          <a:lstStyle>
            <a:lvl1pPr algn="l">
              <a:defRPr sz="6000" b="1" spc="300" baseline="0"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38314" y="4741437"/>
            <a:ext cx="7913899" cy="1655762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13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3636963"/>
            <a:ext cx="1166813" cy="3221038"/>
          </a:xfrm>
          <a:custGeom>
            <a:avLst/>
            <a:gdLst>
              <a:gd name="connsiteX0" fmla="*/ 317500 w 800100"/>
              <a:gd name="connsiteY0" fmla="*/ 0 h 1676400"/>
              <a:gd name="connsiteX1" fmla="*/ 0 w 800100"/>
              <a:gd name="connsiteY1" fmla="*/ 419100 h 1676400"/>
              <a:gd name="connsiteX2" fmla="*/ 0 w 800100"/>
              <a:gd name="connsiteY2" fmla="*/ 1676400 h 1676400"/>
              <a:gd name="connsiteX3" fmla="*/ 800100 w 800100"/>
              <a:gd name="connsiteY3" fmla="*/ 1676400 h 1676400"/>
              <a:gd name="connsiteX4" fmla="*/ 317500 w 800100"/>
              <a:gd name="connsiteY4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100" h="1676400">
                <a:moveTo>
                  <a:pt x="317500" y="0"/>
                </a:moveTo>
                <a:lnTo>
                  <a:pt x="0" y="419100"/>
                </a:lnTo>
                <a:lnTo>
                  <a:pt x="0" y="1676400"/>
                </a:lnTo>
                <a:lnTo>
                  <a:pt x="800100" y="1676400"/>
                </a:lnTo>
                <a:lnTo>
                  <a:pt x="317500" y="0"/>
                </a:lnTo>
                <a:close/>
              </a:path>
            </a:pathLst>
          </a:custGeom>
          <a:solidFill>
            <a:srgbClr val="E36C6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3527425"/>
            <a:ext cx="1931988" cy="3330575"/>
          </a:xfrm>
          <a:custGeom>
            <a:avLst/>
            <a:gdLst>
              <a:gd name="connsiteX0" fmla="*/ 0 w 1932106"/>
              <a:gd name="connsiteY0" fmla="*/ 0 h 3331217"/>
              <a:gd name="connsiteX1" fmla="*/ 1932106 w 1932106"/>
              <a:gd name="connsiteY1" fmla="*/ 3331217 h 3331217"/>
              <a:gd name="connsiteX2" fmla="*/ 0 w 1932106"/>
              <a:gd name="connsiteY2" fmla="*/ 3331217 h 3331217"/>
              <a:gd name="connsiteX3" fmla="*/ 0 w 1932106"/>
              <a:gd name="connsiteY3" fmla="*/ 0 h 333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2106" h="3331217">
                <a:moveTo>
                  <a:pt x="0" y="0"/>
                </a:moveTo>
                <a:lnTo>
                  <a:pt x="1932106" y="3331217"/>
                </a:lnTo>
                <a:lnTo>
                  <a:pt x="0" y="3331217"/>
                </a:lnTo>
                <a:lnTo>
                  <a:pt x="0" y="0"/>
                </a:lnTo>
                <a:close/>
              </a:path>
            </a:pathLst>
          </a:cu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709738"/>
            <a:ext cx="1028065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2806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6"/>
          <p:cNvGrpSpPr/>
          <p:nvPr userDrawn="1"/>
        </p:nvGrpSpPr>
        <p:grpSpPr>
          <a:xfrm>
            <a:off x="0" y="-17462"/>
            <a:ext cx="1162050" cy="1065212"/>
            <a:chOff x="0" y="-17037"/>
            <a:chExt cx="5095525" cy="4666400"/>
          </a:xfrm>
        </p:grpSpPr>
        <p:sp>
          <p:nvSpPr>
            <p:cNvPr id="8" name="任意多边形 7"/>
            <p:cNvSpPr/>
            <p:nvPr/>
          </p:nvSpPr>
          <p:spPr>
            <a:xfrm>
              <a:off x="0" y="-17037"/>
              <a:ext cx="5095525" cy="4666400"/>
            </a:xfrm>
            <a:custGeom>
              <a:avLst/>
              <a:gdLst>
                <a:gd name="connsiteX0" fmla="*/ 0 w 5095525"/>
                <a:gd name="connsiteY0" fmla="*/ 0 h 4666400"/>
                <a:gd name="connsiteX1" fmla="*/ 5095525 w 5095525"/>
                <a:gd name="connsiteY1" fmla="*/ 0 h 4666400"/>
                <a:gd name="connsiteX2" fmla="*/ 2389013 w 5095525"/>
                <a:gd name="connsiteY2" fmla="*/ 4666400 h 4666400"/>
                <a:gd name="connsiteX3" fmla="*/ 0 w 5095525"/>
                <a:gd name="connsiteY3" fmla="*/ 547414 h 4666400"/>
                <a:gd name="connsiteX4" fmla="*/ 0 w 5095525"/>
                <a:gd name="connsiteY4" fmla="*/ 0 h 466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525" h="4666400">
                  <a:moveTo>
                    <a:pt x="0" y="0"/>
                  </a:moveTo>
                  <a:lnTo>
                    <a:pt x="5095525" y="0"/>
                  </a:lnTo>
                  <a:lnTo>
                    <a:pt x="2389013" y="4666400"/>
                  </a:lnTo>
                  <a:lnTo>
                    <a:pt x="0" y="5474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C7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flipV="1">
              <a:off x="996552" y="1764627"/>
              <a:ext cx="1518490" cy="1309043"/>
            </a:xfrm>
            <a:prstGeom prst="triangle">
              <a:avLst/>
            </a:prstGeom>
            <a:solidFill>
              <a:srgbClr val="16654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439770"/>
              <a:ext cx="2754101" cy="3300541"/>
            </a:xfrm>
            <a:custGeom>
              <a:avLst/>
              <a:gdLst>
                <a:gd name="connsiteX0" fmla="*/ 0 w 2754101"/>
                <a:gd name="connsiteY0" fmla="*/ 0 h 3300541"/>
                <a:gd name="connsiteX1" fmla="*/ 2754101 w 2754101"/>
                <a:gd name="connsiteY1" fmla="*/ 0 h 3300541"/>
                <a:gd name="connsiteX2" fmla="*/ 839788 w 2754101"/>
                <a:gd name="connsiteY2" fmla="*/ 3300541 h 3300541"/>
                <a:gd name="connsiteX3" fmla="*/ 0 w 2754101"/>
                <a:gd name="connsiteY3" fmla="*/ 1852631 h 3300541"/>
                <a:gd name="connsiteX4" fmla="*/ 0 w 2754101"/>
                <a:gd name="connsiteY4" fmla="*/ 0 h 3300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101" h="3300541">
                  <a:moveTo>
                    <a:pt x="0" y="0"/>
                  </a:moveTo>
                  <a:lnTo>
                    <a:pt x="2754101" y="0"/>
                  </a:lnTo>
                  <a:lnTo>
                    <a:pt x="839788" y="3300541"/>
                  </a:lnTo>
                  <a:lnTo>
                    <a:pt x="0" y="18526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654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1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-17462"/>
            <a:ext cx="5095875" cy="4667250"/>
          </a:xfrm>
          <a:custGeom>
            <a:avLst/>
            <a:gdLst>
              <a:gd name="connsiteX0" fmla="*/ 0 w 5095525"/>
              <a:gd name="connsiteY0" fmla="*/ 0 h 4666400"/>
              <a:gd name="connsiteX1" fmla="*/ 5095525 w 5095525"/>
              <a:gd name="connsiteY1" fmla="*/ 0 h 4666400"/>
              <a:gd name="connsiteX2" fmla="*/ 2389013 w 5095525"/>
              <a:gd name="connsiteY2" fmla="*/ 4666400 h 4666400"/>
              <a:gd name="connsiteX3" fmla="*/ 0 w 5095525"/>
              <a:gd name="connsiteY3" fmla="*/ 547414 h 4666400"/>
              <a:gd name="connsiteX4" fmla="*/ 0 w 5095525"/>
              <a:gd name="connsiteY4" fmla="*/ 0 h 466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5525" h="4666400">
                <a:moveTo>
                  <a:pt x="0" y="0"/>
                </a:moveTo>
                <a:lnTo>
                  <a:pt x="5095525" y="0"/>
                </a:lnTo>
                <a:lnTo>
                  <a:pt x="2389013" y="4666400"/>
                </a:lnTo>
                <a:lnTo>
                  <a:pt x="0" y="547414"/>
                </a:lnTo>
                <a:lnTo>
                  <a:pt x="0" y="0"/>
                </a:lnTo>
                <a:close/>
              </a:path>
            </a:pathLst>
          </a:custGeom>
          <a:solidFill>
            <a:srgbClr val="1C7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>
            <a:off x="315913" y="4041775"/>
            <a:ext cx="3265488" cy="2816225"/>
          </a:xfrm>
          <a:prstGeom prst="triangle">
            <a:avLst/>
          </a:pr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0" y="4649788"/>
            <a:ext cx="800100" cy="2208213"/>
          </a:xfrm>
          <a:custGeom>
            <a:avLst/>
            <a:gdLst>
              <a:gd name="connsiteX0" fmla="*/ 317500 w 800100"/>
              <a:gd name="connsiteY0" fmla="*/ 0 h 1676400"/>
              <a:gd name="connsiteX1" fmla="*/ 0 w 800100"/>
              <a:gd name="connsiteY1" fmla="*/ 419100 h 1676400"/>
              <a:gd name="connsiteX2" fmla="*/ 0 w 800100"/>
              <a:gd name="connsiteY2" fmla="*/ 1676400 h 1676400"/>
              <a:gd name="connsiteX3" fmla="*/ 800100 w 800100"/>
              <a:gd name="connsiteY3" fmla="*/ 1676400 h 1676400"/>
              <a:gd name="connsiteX4" fmla="*/ 317500 w 800100"/>
              <a:gd name="connsiteY4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100" h="1676400">
                <a:moveTo>
                  <a:pt x="317500" y="0"/>
                </a:moveTo>
                <a:lnTo>
                  <a:pt x="0" y="419100"/>
                </a:lnTo>
                <a:lnTo>
                  <a:pt x="0" y="1676400"/>
                </a:lnTo>
                <a:lnTo>
                  <a:pt x="800100" y="1676400"/>
                </a:lnTo>
                <a:lnTo>
                  <a:pt x="317500" y="0"/>
                </a:lnTo>
                <a:close/>
              </a:path>
            </a:pathLst>
          </a:custGeom>
          <a:solidFill>
            <a:srgbClr val="E36C6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0" y="4838700"/>
            <a:ext cx="1724025" cy="1487488"/>
          </a:xfrm>
          <a:prstGeom prst="triangle">
            <a:avLst/>
          </a:prstGeom>
          <a:solidFill>
            <a:srgbClr val="675E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996950" y="1765300"/>
            <a:ext cx="1517650" cy="1308100"/>
          </a:xfrm>
          <a:prstGeom prst="triangle">
            <a:avLst/>
          </a:prstGeom>
          <a:solidFill>
            <a:srgbClr val="16654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0" y="439738"/>
            <a:ext cx="2754313" cy="3300413"/>
          </a:xfrm>
          <a:custGeom>
            <a:avLst/>
            <a:gdLst>
              <a:gd name="connsiteX0" fmla="*/ 0 w 2754101"/>
              <a:gd name="connsiteY0" fmla="*/ 0 h 3300541"/>
              <a:gd name="connsiteX1" fmla="*/ 2754101 w 2754101"/>
              <a:gd name="connsiteY1" fmla="*/ 0 h 3300541"/>
              <a:gd name="connsiteX2" fmla="*/ 839788 w 2754101"/>
              <a:gd name="connsiteY2" fmla="*/ 3300541 h 3300541"/>
              <a:gd name="connsiteX3" fmla="*/ 0 w 2754101"/>
              <a:gd name="connsiteY3" fmla="*/ 1852631 h 3300541"/>
              <a:gd name="connsiteX4" fmla="*/ 0 w 2754101"/>
              <a:gd name="connsiteY4" fmla="*/ 0 h 3300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4101" h="3300541">
                <a:moveTo>
                  <a:pt x="0" y="0"/>
                </a:moveTo>
                <a:lnTo>
                  <a:pt x="2754101" y="0"/>
                </a:lnTo>
                <a:lnTo>
                  <a:pt x="839788" y="3300541"/>
                </a:lnTo>
                <a:lnTo>
                  <a:pt x="0" y="1852631"/>
                </a:lnTo>
                <a:lnTo>
                  <a:pt x="0" y="0"/>
                </a:lnTo>
                <a:close/>
              </a:path>
            </a:pathLst>
          </a:custGeom>
          <a:solidFill>
            <a:srgbClr val="16654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38314" y="2261762"/>
            <a:ext cx="7913899" cy="2387600"/>
          </a:xfrm>
        </p:spPr>
        <p:txBody>
          <a:bodyPr anchor="b"/>
          <a:lstStyle>
            <a:lvl1pPr algn="l">
              <a:defRPr sz="6000" b="1" spc="300" baseline="0"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38314" y="4741437"/>
            <a:ext cx="7913899" cy="1655762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13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3636963"/>
            <a:ext cx="1166813" cy="3221038"/>
          </a:xfrm>
          <a:custGeom>
            <a:avLst/>
            <a:gdLst>
              <a:gd name="connsiteX0" fmla="*/ 317500 w 800100"/>
              <a:gd name="connsiteY0" fmla="*/ 0 h 1676400"/>
              <a:gd name="connsiteX1" fmla="*/ 0 w 800100"/>
              <a:gd name="connsiteY1" fmla="*/ 419100 h 1676400"/>
              <a:gd name="connsiteX2" fmla="*/ 0 w 800100"/>
              <a:gd name="connsiteY2" fmla="*/ 1676400 h 1676400"/>
              <a:gd name="connsiteX3" fmla="*/ 800100 w 800100"/>
              <a:gd name="connsiteY3" fmla="*/ 1676400 h 1676400"/>
              <a:gd name="connsiteX4" fmla="*/ 317500 w 800100"/>
              <a:gd name="connsiteY4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100" h="1676400">
                <a:moveTo>
                  <a:pt x="317500" y="0"/>
                </a:moveTo>
                <a:lnTo>
                  <a:pt x="0" y="419100"/>
                </a:lnTo>
                <a:lnTo>
                  <a:pt x="0" y="1676400"/>
                </a:lnTo>
                <a:lnTo>
                  <a:pt x="800100" y="1676400"/>
                </a:lnTo>
                <a:lnTo>
                  <a:pt x="317500" y="0"/>
                </a:lnTo>
                <a:close/>
              </a:path>
            </a:pathLst>
          </a:custGeom>
          <a:solidFill>
            <a:srgbClr val="E36C6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3527425"/>
            <a:ext cx="1931988" cy="3330575"/>
          </a:xfrm>
          <a:custGeom>
            <a:avLst/>
            <a:gdLst>
              <a:gd name="connsiteX0" fmla="*/ 0 w 1932106"/>
              <a:gd name="connsiteY0" fmla="*/ 0 h 3331217"/>
              <a:gd name="connsiteX1" fmla="*/ 1932106 w 1932106"/>
              <a:gd name="connsiteY1" fmla="*/ 3331217 h 3331217"/>
              <a:gd name="connsiteX2" fmla="*/ 0 w 1932106"/>
              <a:gd name="connsiteY2" fmla="*/ 3331217 h 3331217"/>
              <a:gd name="connsiteX3" fmla="*/ 0 w 1932106"/>
              <a:gd name="connsiteY3" fmla="*/ 0 h 333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2106" h="3331217">
                <a:moveTo>
                  <a:pt x="0" y="0"/>
                </a:moveTo>
                <a:lnTo>
                  <a:pt x="1932106" y="3331217"/>
                </a:lnTo>
                <a:lnTo>
                  <a:pt x="0" y="3331217"/>
                </a:lnTo>
                <a:lnTo>
                  <a:pt x="0" y="0"/>
                </a:lnTo>
                <a:close/>
              </a:path>
            </a:pathLst>
          </a:cu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709738"/>
            <a:ext cx="1028065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2806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6"/>
          <p:cNvGrpSpPr/>
          <p:nvPr userDrawn="1"/>
        </p:nvGrpSpPr>
        <p:grpSpPr>
          <a:xfrm>
            <a:off x="0" y="-17462"/>
            <a:ext cx="1162050" cy="1065212"/>
            <a:chOff x="0" y="-17037"/>
            <a:chExt cx="5095525" cy="4666400"/>
          </a:xfrm>
        </p:grpSpPr>
        <p:sp>
          <p:nvSpPr>
            <p:cNvPr id="8" name="任意多边形 7"/>
            <p:cNvSpPr/>
            <p:nvPr/>
          </p:nvSpPr>
          <p:spPr>
            <a:xfrm>
              <a:off x="0" y="-17037"/>
              <a:ext cx="5095525" cy="4666400"/>
            </a:xfrm>
            <a:custGeom>
              <a:avLst/>
              <a:gdLst>
                <a:gd name="connsiteX0" fmla="*/ 0 w 5095525"/>
                <a:gd name="connsiteY0" fmla="*/ 0 h 4666400"/>
                <a:gd name="connsiteX1" fmla="*/ 5095525 w 5095525"/>
                <a:gd name="connsiteY1" fmla="*/ 0 h 4666400"/>
                <a:gd name="connsiteX2" fmla="*/ 2389013 w 5095525"/>
                <a:gd name="connsiteY2" fmla="*/ 4666400 h 4666400"/>
                <a:gd name="connsiteX3" fmla="*/ 0 w 5095525"/>
                <a:gd name="connsiteY3" fmla="*/ 547414 h 4666400"/>
                <a:gd name="connsiteX4" fmla="*/ 0 w 5095525"/>
                <a:gd name="connsiteY4" fmla="*/ 0 h 466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525" h="4666400">
                  <a:moveTo>
                    <a:pt x="0" y="0"/>
                  </a:moveTo>
                  <a:lnTo>
                    <a:pt x="5095525" y="0"/>
                  </a:lnTo>
                  <a:lnTo>
                    <a:pt x="2389013" y="4666400"/>
                  </a:lnTo>
                  <a:lnTo>
                    <a:pt x="0" y="5474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C7C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flipV="1">
              <a:off x="996552" y="1764627"/>
              <a:ext cx="1518490" cy="1309043"/>
            </a:xfrm>
            <a:prstGeom prst="triangle">
              <a:avLst/>
            </a:prstGeom>
            <a:solidFill>
              <a:srgbClr val="16654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439770"/>
              <a:ext cx="2754101" cy="3300541"/>
            </a:xfrm>
            <a:custGeom>
              <a:avLst/>
              <a:gdLst>
                <a:gd name="connsiteX0" fmla="*/ 0 w 2754101"/>
                <a:gd name="connsiteY0" fmla="*/ 0 h 3300541"/>
                <a:gd name="connsiteX1" fmla="*/ 2754101 w 2754101"/>
                <a:gd name="connsiteY1" fmla="*/ 0 h 3300541"/>
                <a:gd name="connsiteX2" fmla="*/ 839788 w 2754101"/>
                <a:gd name="connsiteY2" fmla="*/ 3300541 h 3300541"/>
                <a:gd name="connsiteX3" fmla="*/ 0 w 2754101"/>
                <a:gd name="connsiteY3" fmla="*/ 1852631 h 3300541"/>
                <a:gd name="connsiteX4" fmla="*/ 0 w 2754101"/>
                <a:gd name="connsiteY4" fmla="*/ 0 h 3300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101" h="3300541">
                  <a:moveTo>
                    <a:pt x="0" y="0"/>
                  </a:moveTo>
                  <a:lnTo>
                    <a:pt x="2754101" y="0"/>
                  </a:lnTo>
                  <a:lnTo>
                    <a:pt x="839788" y="3300541"/>
                  </a:lnTo>
                  <a:lnTo>
                    <a:pt x="0" y="18526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654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1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8D2A4B-6B55-4738-B7E3-8F0F6C09A1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" panose="020B0604020202020204" pitchFamily="34" charset="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1.wmv"/><Relationship Id="rId1" Type="http://schemas.openxmlformats.org/officeDocument/2006/relationships/video" Target="../media/media1.wmv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2.wmv"/><Relationship Id="rId1" Type="http://schemas.openxmlformats.org/officeDocument/2006/relationships/video" Target="../media/media2.wmv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3.wmv"/><Relationship Id="rId1" Type="http://schemas.openxmlformats.org/officeDocument/2006/relationships/video" Target="../media/media3.wmv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4.wmv"/><Relationship Id="rId1" Type="http://schemas.openxmlformats.org/officeDocument/2006/relationships/video" Target="../media/media4.wmv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microsoft.com/office/2007/relationships/media" Target="../media/media5.wmv"/><Relationship Id="rId1" Type="http://schemas.openxmlformats.org/officeDocument/2006/relationships/video" Target="../media/media5.wmv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microsoft.com/office/2007/relationships/media" Target="../media/media6.wmv"/><Relationship Id="rId1" Type="http://schemas.openxmlformats.org/officeDocument/2006/relationships/video" Target="../media/media6.wmv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790440" y="670560"/>
            <a:ext cx="7342505" cy="23876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kumimoji="0" lang="zh-CN" altLang="en-US" sz="5555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Application</a:t>
            </a:r>
            <a:r>
              <a:rPr kumimoji="0" lang="en-US" altLang="zh-CN" sz="5555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(APP)</a:t>
            </a:r>
            <a:br>
              <a:rPr kumimoji="0" lang="en-US" altLang="zh-CN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</a:br>
            <a:r>
              <a:rPr kumimoji="0" lang="en-US" altLang="zh-CN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 </a:t>
            </a:r>
            <a:r>
              <a:rPr kumimoji="0" lang="en-US" altLang="zh-CN" sz="6665" b="1" i="0" u="none" strike="noStrike" kern="1200" cap="none" spc="300" normalizeH="0" baseline="0" noProof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SHOP PLUS+</a:t>
            </a:r>
            <a:br>
              <a:rPr kumimoji="0" lang="en-US" altLang="zh-CN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</a:br>
            <a:r>
              <a:rPr kumimoji="0" lang="en-US" altLang="zh-CN" sz="311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          </a:t>
            </a:r>
            <a:r>
              <a:rPr kumimoji="0" lang="en-US" altLang="zh-CN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kumimoji="0" lang="en-US" altLang="zh-TW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[</a:t>
            </a:r>
            <a:r>
              <a:rPr kumimoji="0" lang="zh-TW" altLang="en-US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登錄系統</a:t>
            </a:r>
            <a:r>
              <a:rPr kumimoji="0" lang="en-US" altLang="zh-TW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&amp; </a:t>
            </a:r>
            <a:r>
              <a:rPr kumimoji="0" lang="zh-TW" altLang="en-US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連網應用</a:t>
            </a:r>
            <a:r>
              <a:rPr kumimoji="0" lang="en-US" altLang="zh-TW" sz="222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]</a:t>
            </a:r>
            <a:endParaRPr kumimoji="0" lang="en-US" altLang="zh-TW" sz="222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3077" name="文本框 7"/>
          <p:cNvSpPr txBox="1"/>
          <p:nvPr/>
        </p:nvSpPr>
        <p:spPr>
          <a:xfrm>
            <a:off x="6713220" y="5351780"/>
            <a:ext cx="4370705" cy="1214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       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組員</a:t>
            </a:r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</a:t>
            </a: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邱國禹</a:t>
            </a:r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</a:t>
            </a: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劉正陽</a:t>
            </a:r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 </a:t>
            </a: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黃建安</a:t>
            </a:r>
            <a:endParaRPr lang="zh-TW" altLang="en-US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eaLnBrk="1" hangingPunct="1"/>
            <a:endParaRPr lang="en-US" altLang="zh-TW" sz="1400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eaLnBrk="1" hangingPunct="1"/>
            <a:r>
              <a:rPr lang="en-US" altLang="zh-TW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sz="900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eaLnBrk="1" hangingPunct="1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指導老師</a:t>
            </a:r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</a:t>
            </a: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葉呈祥老師</a:t>
            </a:r>
            <a:r>
              <a:rPr lang="en-US" altLang="zh-TW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    </a:t>
            </a: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高秀娟老師</a:t>
            </a:r>
            <a:endParaRPr lang="zh-TW" altLang="en-US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8315325" y="4254500"/>
            <a:ext cx="2768600" cy="5530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2021 / 07 / 12</a:t>
            </a:r>
            <a:endParaRPr lang="en-US" sz="3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6"/>
          <p:cNvSpPr>
            <a:spLocks noChangeArrowheads="1"/>
          </p:cNvSpPr>
          <p:nvPr/>
        </p:nvSpPr>
        <p:spPr bwMode="auto">
          <a:xfrm>
            <a:off x="2305844" y="1840707"/>
            <a:ext cx="3790157" cy="2124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Rectangle 7"/>
          <p:cNvSpPr>
            <a:spLocks noChangeArrowheads="1"/>
          </p:cNvSpPr>
          <p:nvPr/>
        </p:nvSpPr>
        <p:spPr bwMode="auto">
          <a:xfrm>
            <a:off x="2305844" y="3964782"/>
            <a:ext cx="3790157" cy="2124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Rectangle 8"/>
          <p:cNvSpPr>
            <a:spLocks noChangeArrowheads="1"/>
          </p:cNvSpPr>
          <p:nvPr/>
        </p:nvSpPr>
        <p:spPr bwMode="auto">
          <a:xfrm>
            <a:off x="6096000" y="3964782"/>
            <a:ext cx="3790157" cy="21240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Rectangle 9"/>
          <p:cNvSpPr>
            <a:spLocks noChangeArrowheads="1"/>
          </p:cNvSpPr>
          <p:nvPr/>
        </p:nvSpPr>
        <p:spPr bwMode="auto">
          <a:xfrm>
            <a:off x="6096000" y="1840707"/>
            <a:ext cx="3790157" cy="21240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Rectangle 14"/>
          <p:cNvSpPr>
            <a:spLocks noChangeArrowheads="1"/>
          </p:cNvSpPr>
          <p:nvPr/>
        </p:nvSpPr>
        <p:spPr bwMode="auto">
          <a:xfrm>
            <a:off x="3412332" y="3521869"/>
            <a:ext cx="5367338" cy="8874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Rectangle 19"/>
          <p:cNvSpPr>
            <a:spLocks noChangeArrowheads="1"/>
          </p:cNvSpPr>
          <p:nvPr/>
        </p:nvSpPr>
        <p:spPr bwMode="auto">
          <a:xfrm>
            <a:off x="3538016" y="4927521"/>
            <a:ext cx="116649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457200"/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刪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除</a:t>
            </a:r>
            <a:endParaRPr lang="zh-TW" altLang="en-US" sz="4000" dirty="0">
              <a:solidFill>
                <a:schemeClr val="bg1"/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lt"/>
            </a:endParaRPr>
          </a:p>
        </p:txBody>
      </p:sp>
      <p:sp>
        <p:nvSpPr>
          <p:cNvPr id="39" name="Rectangle 23"/>
          <p:cNvSpPr>
            <a:spLocks noChangeArrowheads="1"/>
          </p:cNvSpPr>
          <p:nvPr/>
        </p:nvSpPr>
        <p:spPr bwMode="auto">
          <a:xfrm>
            <a:off x="5437506" y="3658310"/>
            <a:ext cx="1316990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457200"/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瀏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覽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endParaRPr lang="en-US" altLang="zh-TW" sz="4000" dirty="0">
              <a:solidFill>
                <a:schemeClr val="bg1"/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lt"/>
            </a:endParaRPr>
          </a:p>
        </p:txBody>
      </p:sp>
      <p:grpSp>
        <p:nvGrpSpPr>
          <p:cNvPr id="40" name="Group 1"/>
          <p:cNvGrpSpPr/>
          <p:nvPr/>
        </p:nvGrpSpPr>
        <p:grpSpPr>
          <a:xfrm>
            <a:off x="5846763" y="1591469"/>
            <a:ext cx="498475" cy="498475"/>
            <a:chOff x="11693525" y="3182938"/>
            <a:chExt cx="996950" cy="996950"/>
          </a:xfrm>
        </p:grpSpPr>
        <p:sp>
          <p:nvSpPr>
            <p:cNvPr id="41" name="Freeform 24"/>
            <p:cNvSpPr/>
            <p:nvPr/>
          </p:nvSpPr>
          <p:spPr bwMode="auto">
            <a:xfrm>
              <a:off x="12195175" y="3182938"/>
              <a:ext cx="495300" cy="996950"/>
            </a:xfrm>
            <a:custGeom>
              <a:avLst/>
              <a:gdLst>
                <a:gd name="T0" fmla="*/ 312 w 312"/>
                <a:gd name="T1" fmla="*/ 314 h 628"/>
                <a:gd name="T2" fmla="*/ 0 w 312"/>
                <a:gd name="T3" fmla="*/ 628 h 628"/>
                <a:gd name="T4" fmla="*/ 0 w 312"/>
                <a:gd name="T5" fmla="*/ 0 h 628"/>
                <a:gd name="T6" fmla="*/ 312 w 312"/>
                <a:gd name="T7" fmla="*/ 314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628">
                  <a:moveTo>
                    <a:pt x="312" y="314"/>
                  </a:moveTo>
                  <a:lnTo>
                    <a:pt x="0" y="628"/>
                  </a:lnTo>
                  <a:lnTo>
                    <a:pt x="0" y="0"/>
                  </a:lnTo>
                  <a:lnTo>
                    <a:pt x="312" y="3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Rectangle 25"/>
            <p:cNvSpPr>
              <a:spLocks noChangeArrowheads="1"/>
            </p:cNvSpPr>
            <p:nvPr/>
          </p:nvSpPr>
          <p:spPr bwMode="auto">
            <a:xfrm>
              <a:off x="11693525" y="3478213"/>
              <a:ext cx="501650" cy="40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Group 2"/>
          <p:cNvGrpSpPr/>
          <p:nvPr/>
        </p:nvGrpSpPr>
        <p:grpSpPr>
          <a:xfrm>
            <a:off x="9638507" y="3715544"/>
            <a:ext cx="496888" cy="500063"/>
            <a:chOff x="19277013" y="7431088"/>
            <a:chExt cx="993775" cy="1000125"/>
          </a:xfrm>
        </p:grpSpPr>
        <p:sp>
          <p:nvSpPr>
            <p:cNvPr id="44" name="Freeform 26"/>
            <p:cNvSpPr/>
            <p:nvPr/>
          </p:nvSpPr>
          <p:spPr bwMode="auto">
            <a:xfrm>
              <a:off x="19277013" y="7932738"/>
              <a:ext cx="993775" cy="498475"/>
            </a:xfrm>
            <a:custGeom>
              <a:avLst/>
              <a:gdLst>
                <a:gd name="T0" fmla="*/ 312 w 626"/>
                <a:gd name="T1" fmla="*/ 314 h 314"/>
                <a:gd name="T2" fmla="*/ 0 w 626"/>
                <a:gd name="T3" fmla="*/ 0 h 314"/>
                <a:gd name="T4" fmla="*/ 626 w 626"/>
                <a:gd name="T5" fmla="*/ 0 h 314"/>
                <a:gd name="T6" fmla="*/ 312 w 626"/>
                <a:gd name="T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6" h="314">
                  <a:moveTo>
                    <a:pt x="312" y="314"/>
                  </a:moveTo>
                  <a:lnTo>
                    <a:pt x="0" y="0"/>
                  </a:lnTo>
                  <a:lnTo>
                    <a:pt x="626" y="0"/>
                  </a:lnTo>
                  <a:lnTo>
                    <a:pt x="312" y="3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5" name="Rectangle 27"/>
            <p:cNvSpPr>
              <a:spLocks noChangeArrowheads="1"/>
            </p:cNvSpPr>
            <p:nvPr/>
          </p:nvSpPr>
          <p:spPr bwMode="auto">
            <a:xfrm>
              <a:off x="19572288" y="7431088"/>
              <a:ext cx="403225" cy="5016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Group 4"/>
          <p:cNvGrpSpPr/>
          <p:nvPr/>
        </p:nvGrpSpPr>
        <p:grpSpPr>
          <a:xfrm>
            <a:off x="2056607" y="3715544"/>
            <a:ext cx="496888" cy="500063"/>
            <a:chOff x="4113213" y="7431088"/>
            <a:chExt cx="993775" cy="1000125"/>
          </a:xfrm>
        </p:grpSpPr>
        <p:sp>
          <p:nvSpPr>
            <p:cNvPr id="47" name="Freeform 28"/>
            <p:cNvSpPr/>
            <p:nvPr/>
          </p:nvSpPr>
          <p:spPr bwMode="auto">
            <a:xfrm>
              <a:off x="4113213" y="7431088"/>
              <a:ext cx="993775" cy="498475"/>
            </a:xfrm>
            <a:custGeom>
              <a:avLst/>
              <a:gdLst>
                <a:gd name="T0" fmla="*/ 314 w 626"/>
                <a:gd name="T1" fmla="*/ 0 h 314"/>
                <a:gd name="T2" fmla="*/ 626 w 626"/>
                <a:gd name="T3" fmla="*/ 314 h 314"/>
                <a:gd name="T4" fmla="*/ 0 w 626"/>
                <a:gd name="T5" fmla="*/ 314 h 314"/>
                <a:gd name="T6" fmla="*/ 314 w 626"/>
                <a:gd name="T7" fmla="*/ 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6" h="314">
                  <a:moveTo>
                    <a:pt x="314" y="0"/>
                  </a:moveTo>
                  <a:lnTo>
                    <a:pt x="626" y="314"/>
                  </a:lnTo>
                  <a:lnTo>
                    <a:pt x="0" y="3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8" name="Rectangle 29"/>
            <p:cNvSpPr>
              <a:spLocks noChangeArrowheads="1"/>
            </p:cNvSpPr>
            <p:nvPr/>
          </p:nvSpPr>
          <p:spPr bwMode="auto">
            <a:xfrm>
              <a:off x="4408488" y="7929563"/>
              <a:ext cx="403225" cy="5016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9" name="Group 3"/>
          <p:cNvGrpSpPr/>
          <p:nvPr/>
        </p:nvGrpSpPr>
        <p:grpSpPr>
          <a:xfrm>
            <a:off x="5835650" y="5839619"/>
            <a:ext cx="500063" cy="498475"/>
            <a:chOff x="11671300" y="11679238"/>
            <a:chExt cx="1000125" cy="996950"/>
          </a:xfrm>
        </p:grpSpPr>
        <p:sp>
          <p:nvSpPr>
            <p:cNvPr id="50" name="Freeform 30"/>
            <p:cNvSpPr/>
            <p:nvPr/>
          </p:nvSpPr>
          <p:spPr bwMode="auto">
            <a:xfrm>
              <a:off x="11671300" y="11679238"/>
              <a:ext cx="498475" cy="996950"/>
            </a:xfrm>
            <a:custGeom>
              <a:avLst/>
              <a:gdLst>
                <a:gd name="T0" fmla="*/ 0 w 314"/>
                <a:gd name="T1" fmla="*/ 314 h 628"/>
                <a:gd name="T2" fmla="*/ 314 w 314"/>
                <a:gd name="T3" fmla="*/ 0 h 628"/>
                <a:gd name="T4" fmla="*/ 314 w 314"/>
                <a:gd name="T5" fmla="*/ 628 h 628"/>
                <a:gd name="T6" fmla="*/ 0 w 314"/>
                <a:gd name="T7" fmla="*/ 314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4" h="628">
                  <a:moveTo>
                    <a:pt x="0" y="314"/>
                  </a:moveTo>
                  <a:lnTo>
                    <a:pt x="314" y="0"/>
                  </a:lnTo>
                  <a:lnTo>
                    <a:pt x="314" y="628"/>
                  </a:lnTo>
                  <a:lnTo>
                    <a:pt x="0" y="3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1" name="Rectangle 31"/>
            <p:cNvSpPr>
              <a:spLocks noChangeArrowheads="1"/>
            </p:cNvSpPr>
            <p:nvPr/>
          </p:nvSpPr>
          <p:spPr bwMode="auto">
            <a:xfrm>
              <a:off x="12169775" y="11974513"/>
              <a:ext cx="501650" cy="40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9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7416004" y="4927521"/>
            <a:ext cx="116649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457200"/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更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新</a:t>
            </a:r>
            <a:endParaRPr lang="zh-TW" altLang="en-US" sz="4000" dirty="0">
              <a:solidFill>
                <a:schemeClr val="bg1"/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lt"/>
            </a:endParaRPr>
          </a:p>
        </p:txBody>
      </p:sp>
      <p:sp>
        <p:nvSpPr>
          <p:cNvPr id="3" name="Rectangle 19"/>
          <p:cNvSpPr>
            <a:spLocks noChangeArrowheads="1"/>
          </p:cNvSpPr>
          <p:nvPr/>
        </p:nvSpPr>
        <p:spPr bwMode="auto">
          <a:xfrm>
            <a:off x="7407831" y="2657515"/>
            <a:ext cx="116649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457200"/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讀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取</a:t>
            </a:r>
            <a:endParaRPr lang="zh-TW" altLang="en-US" sz="4000" dirty="0">
              <a:solidFill>
                <a:schemeClr val="bg1"/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lt"/>
            </a:endParaRPr>
          </a:p>
        </p:txBody>
      </p:sp>
      <p:sp>
        <p:nvSpPr>
          <p:cNvPr id="4" name="Rectangle 19"/>
          <p:cNvSpPr>
            <a:spLocks noChangeArrowheads="1"/>
          </p:cNvSpPr>
          <p:nvPr/>
        </p:nvSpPr>
        <p:spPr bwMode="auto">
          <a:xfrm>
            <a:off x="3617676" y="2657515"/>
            <a:ext cx="116649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457200"/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新</a:t>
            </a:r>
            <a:r>
              <a:rPr lang="en-US" altLang="zh-TW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 </a:t>
            </a:r>
            <a:r>
              <a:rPr lang="zh-TW" altLang="en-US" sz="4000" dirty="0">
                <a:solidFill>
                  <a:schemeClr val="bg1"/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lt"/>
              </a:rPr>
              <a:t>增</a:t>
            </a:r>
            <a:endParaRPr lang="zh-TW" altLang="en-US" sz="4000" dirty="0">
              <a:solidFill>
                <a:schemeClr val="bg1"/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lt"/>
            </a:endParaRPr>
          </a:p>
        </p:txBody>
      </p: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網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應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用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新增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讀取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更新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刪除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瀏覽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5" name="Oval 4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9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900"/>
                                  </p:stCondLst>
                                  <p:iterate type="wd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7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163 -0.0015 L -0.09759 -0.0015 " pathEditMode="relative" ptsTypes="AA">
                                      <p:cBhvr>
                                        <p:cTn id="34" dur="25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7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7" presetClass="entr" presetSubtype="2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0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0.00104 0.00162 L 0.09004 0.00162 " pathEditMode="relative" ptsTypes="AA">
                                      <p:cBhvr>
                                        <p:cTn id="56" dur="2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[ </a:t>
            </a:r>
            <a:r>
              <a:rPr lang="zh-TW" altLang="en-US" sz="2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註冊</a:t>
            </a:r>
            <a:r>
              <a:rPr lang="en-US" altLang="zh-TW" sz="2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| </a:t>
            </a:r>
            <a:r>
              <a:rPr lang="zh-TW" altLang="en-US" sz="2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新增功能</a:t>
            </a:r>
            <a:r>
              <a:rPr lang="en-US" altLang="zh-TW" sz="2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6" name="1註冊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1185" y="1445895"/>
            <a:ext cx="8468995" cy="5352415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10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登入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讀取功能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5" name="2登入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4360" y="1541145"/>
            <a:ext cx="8463280" cy="5239385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11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更新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更新功能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2" name="3更新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3725" y="1541145"/>
            <a:ext cx="8464550" cy="5239385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12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更新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刪除功能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2" name="4刪除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4360" y="1541145"/>
            <a:ext cx="8463280" cy="5238115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13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上傳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新增功能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2" name="5上傳商品資訊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3725" y="1541145"/>
            <a:ext cx="8464550" cy="5239385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14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操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作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介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紹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 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[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瀏覽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讀取功能</a:t>
            </a:r>
            <a:r>
              <a:rPr lang="en-US" altLang="zh-TW" sz="2000" b="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</a:t>
            </a:r>
            <a:endParaRPr lang="en-US" altLang="zh-TW" sz="2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2" name="6商品清單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3725" y="1541145"/>
            <a:ext cx="8463915" cy="523875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15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/>
          <p:cNvSpPr txBox="1">
            <a:spLocks noChangeAspect="1"/>
          </p:cNvSpPr>
          <p:nvPr/>
        </p:nvSpPr>
        <p:spPr>
          <a:xfrm>
            <a:off x="4405630" y="2298700"/>
            <a:ext cx="4281170" cy="2590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buFont typeface="+mj-lt"/>
            </a:pP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優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化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Ｕ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Ｉ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介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面</a:t>
            </a:r>
            <a:endParaRPr lang="en-US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</a:endParaRPr>
          </a:p>
          <a:p>
            <a:pPr>
              <a:lnSpc>
                <a:spcPct val="150000"/>
              </a:lnSpc>
              <a:buFont typeface="+mj-lt"/>
            </a:pP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新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增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買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賣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後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續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步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驟</a:t>
            </a:r>
            <a:endParaRPr lang="en-US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</a:endParaRPr>
          </a:p>
          <a:p>
            <a:pPr>
              <a:lnSpc>
                <a:spcPct val="150000"/>
              </a:lnSpc>
              <a:buFont typeface="+mj-lt"/>
            </a:pP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新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增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物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流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系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</a:rPr>
              <a:t>統</a:t>
            </a:r>
            <a:endParaRPr lang="en-US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</a:pP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新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增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線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上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支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sym typeface="+mn-ea"/>
              </a:rPr>
              <a:t>付</a:t>
            </a:r>
            <a:endParaRPr lang="zh-TW" alt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sym typeface="+mn-ea"/>
            </a:endParaRPr>
          </a:p>
        </p:txBody>
      </p: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p>
            <a:pPr algn="ctr" defTabSz="914400">
              <a:buNone/>
            </a:pPr>
            <a:r>
              <a:rPr lang="zh-TW" altLang="en-US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未</a:t>
            </a:r>
            <a:r>
              <a:rPr lang="en-US" altLang="zh-TW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來</a:t>
            </a:r>
            <a:r>
              <a:rPr lang="en-US" altLang="zh-TW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計</a:t>
            </a:r>
            <a:r>
              <a:rPr lang="en-US" altLang="zh-TW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畫</a:t>
            </a:r>
            <a:r>
              <a:rPr lang="en-US" altLang="zh-TW" sz="5000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sz="5000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16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2258695" y="49974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參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考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文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獻</a:t>
            </a:r>
            <a:endParaRPr lang="zh-TW" altLang="en-US" sz="600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5" name="矩形 8"/>
          <p:cNvSpPr/>
          <p:nvPr/>
        </p:nvSpPr>
        <p:spPr>
          <a:xfrm>
            <a:off x="3632200" y="2632710"/>
            <a:ext cx="622808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TW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葉呈祥老師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 </a:t>
            </a:r>
            <a:r>
              <a:rPr lang="zh-TW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教學內容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 (PHP JAVA)</a:t>
            </a:r>
            <a:endParaRPr lang="zh-TW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endParaRPr lang="zh-TW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r>
              <a:rPr lang="zh-TW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高秀娟老師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 </a:t>
            </a:r>
            <a:r>
              <a:rPr lang="zh-TW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教學內容</a:t>
            </a:r>
            <a:r>
              <a:rPr lang="en-US" altLang="zh-TW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 (ANDROID)</a:t>
            </a:r>
            <a:endParaRPr lang="zh-TW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endParaRPr lang="zh-TW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pPr>
              <a:buFont typeface="Wingdings" panose="05000000000000000000" charset="0"/>
            </a:pP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GOOGLE CHROME </a:t>
            </a:r>
            <a:r>
              <a:rPr lang="zh-TW" alt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所輸入的關鍵字</a:t>
            </a:r>
            <a:endParaRPr lang="en-US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pPr>
              <a:buFont typeface="Wingdings" panose="05000000000000000000" charset="0"/>
            </a:pPr>
            <a:endParaRPr lang="en-US" altLang="zh-TW" sz="28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275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17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38525" y="2262188"/>
            <a:ext cx="7913688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TW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報</a:t>
            </a:r>
            <a:r>
              <a:rPr kumimoji="0" lang="en-US" altLang="zh-TW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kumimoji="0" lang="zh-TW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告</a:t>
            </a:r>
            <a:r>
              <a:rPr kumimoji="0" lang="en-US" altLang="zh-TW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kumimoji="0" lang="zh-TW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結</a:t>
            </a:r>
            <a:r>
              <a:rPr kumimoji="0" lang="en-US" altLang="zh-TW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kumimoji="0" lang="zh-TW" altLang="en-US" sz="80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束</a:t>
            </a:r>
            <a:endParaRPr kumimoji="0" lang="zh-TW" altLang="en-US" sz="800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26626" name="副标题 2"/>
          <p:cNvSpPr>
            <a:spLocks noGrp="1"/>
          </p:cNvSpPr>
          <p:nvPr>
            <p:ph type="subTitle" idx="1"/>
          </p:nvPr>
        </p:nvSpPr>
        <p:spPr>
          <a:xfrm>
            <a:off x="3438525" y="4741863"/>
            <a:ext cx="7913688" cy="1655762"/>
          </a:xfrm>
        </p:spPr>
        <p:txBody>
          <a:bodyPr wrap="square" lIns="91440" tIns="45720" rIns="91440" bIns="45720" anchor="t" anchorCtr="0"/>
          <a:lstStyle/>
          <a:p>
            <a:pPr defTabSz="914400">
              <a:buClrTx/>
              <a:buSzTx/>
            </a:pP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謝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謝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各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位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老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zh-CN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師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及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同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學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半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年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來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的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協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助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與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陪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伴</a:t>
            </a:r>
            <a:r>
              <a:rPr lang="en-US" altLang="zh-TW" kern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kern="1200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defTabSz="914400">
              <a:buClrTx/>
              <a:buSzTx/>
            </a:pPr>
            <a:endParaRPr lang="zh-TW" altLang="en-US" kern="1200" dirty="0">
              <a:solidFill>
                <a:schemeClr val="accent4">
                  <a:lumMod val="20000"/>
                  <a:lumOff val="80000"/>
                </a:schemeClr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598910" y="6386830"/>
            <a:ext cx="41402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18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4814704" y="387939"/>
            <a:ext cx="7142480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動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機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與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目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的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]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(2)</a:t>
            </a:r>
            <a:b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</a:b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應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用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軟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體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(3)</a:t>
            </a:r>
            <a:b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</a:b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架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圖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   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(4)</a:t>
            </a:r>
            <a:b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</a:b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流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圖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   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(5)~(8)</a:t>
            </a:r>
            <a:br>
              <a:rPr lang="en-US" sz="15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</a:b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新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增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讀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取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更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改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刪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除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|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瀏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覽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</a:t>
            </a:r>
            <a:r>
              <a:rPr lang="en-US" sz="15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(9)</a:t>
            </a: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操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作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介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紹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|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操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作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影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片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 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(10)~(15)</a:t>
            </a: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未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來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計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畫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]      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(16)</a:t>
            </a:r>
            <a:endParaRPr lang="en-US" altLang="zh-TW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  <a:sym typeface="+mn-ea"/>
            </a:endParaRPr>
          </a:p>
          <a:p>
            <a:pPr marL="285750" indent="-285750">
              <a:buFont typeface="Wingdings" panose="05000000000000000000" charset="0"/>
              <a:buChar char="v"/>
            </a:pP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參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考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文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獻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(17)</a:t>
            </a: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---------- [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報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告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結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束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]       </a:t>
            </a:r>
            <a:r>
              <a:rPr lang="en-US" sz="1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  <a:sym typeface="+mn-ea"/>
              </a:rPr>
              <a:t>(18)</a:t>
            </a: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  <a:p>
            <a:pPr marL="285750" indent="-285750">
              <a:buFont typeface="Wingdings" panose="05000000000000000000" charset="0"/>
              <a:buChar char="v"/>
            </a:pPr>
            <a:endParaRPr lang="en-US" sz="2400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1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動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機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與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目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的</a:t>
            </a:r>
            <a:endParaRPr lang="zh-TW" altLang="en-US" sz="600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0244" name="矩形 8"/>
          <p:cNvSpPr/>
          <p:nvPr/>
        </p:nvSpPr>
        <p:spPr>
          <a:xfrm>
            <a:off x="2258695" y="1653540"/>
            <a:ext cx="8143875" cy="470789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/>
            <a:r>
              <a:rPr lang="zh-TW" altLang="zh-CN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因科技蓬勃發展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，在這個世代離不開手機的存在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pPr algn="l"/>
            <a:r>
              <a:rPr lang="zh-TW" altLang="zh-CN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重要的是它帶來了便利性及人類日常所需</a:t>
            </a:r>
            <a:r>
              <a:rPr lang="en-US" altLang="zh-TW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。</a:t>
            </a:r>
            <a:endParaRPr lang="zh-TW" altLang="zh-CN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pPr algn="l"/>
            <a:endParaRPr lang="en-US" altLang="zh-TW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en-US" altLang="zh-TW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2019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年心冠肺炎的爆發，使全球都面臨疫情的威脅，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強迫許多民眾都必須在家對抗疫情，有許多人因此失去工作，抑或是無法出門採買民生用品，所以開發這款</a:t>
            </a:r>
            <a:r>
              <a:rPr lang="en-US" altLang="zh-TW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app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，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能將自己不需要的物品放到網上售賣，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與購買自己需要的商品。</a:t>
            </a:r>
            <a:endParaRPr lang="en-US" altLang="zh-TW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endParaRPr lang="en-US" altLang="zh-TW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zh-TW" altLang="zh-CN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正所謂「科技始終來自於人性」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，只需手指點選，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  <a:p>
            <a:pPr algn="l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商品、食物，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即在眼前，</a:t>
            </a:r>
            <a:endParaRPr lang="zh-TW" altLang="en-US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  <a:p>
            <a:pPr algn="l"/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故在此希望能夠研究出便利，安全，實用</a:t>
            </a:r>
            <a:r>
              <a:rPr lang="en-US" altLang="zh-TW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 </a:t>
            </a:r>
            <a:r>
              <a:rPr lang="zh-TW" altLang="en-US" sz="25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  <a:sym typeface="+mn-ea"/>
              </a:rPr>
              <a:t>的手機軟體。</a:t>
            </a:r>
            <a:endParaRPr lang="en-US" altLang="zh-TW" sz="2500" dirty="0">
              <a:solidFill>
                <a:schemeClr val="accent4">
                  <a:lumMod val="20000"/>
                  <a:lumOff val="80000"/>
                </a:schemeClr>
              </a:solidFill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  <a:sym typeface="+mn-ea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2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空心弧 38"/>
          <p:cNvSpPr/>
          <p:nvPr/>
        </p:nvSpPr>
        <p:spPr>
          <a:xfrm rot="14930135">
            <a:off x="3722370" y="2571115"/>
            <a:ext cx="1239520" cy="1223010"/>
          </a:xfrm>
          <a:prstGeom prst="blockArc">
            <a:avLst>
              <a:gd name="adj1" fmla="val 8619169"/>
              <a:gd name="adj2" fmla="val 76780"/>
              <a:gd name="adj3" fmla="val 26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空心弧 39"/>
          <p:cNvSpPr/>
          <p:nvPr/>
        </p:nvSpPr>
        <p:spPr>
          <a:xfrm rot="11863296">
            <a:off x="7322185" y="2536825"/>
            <a:ext cx="1223010" cy="1238250"/>
          </a:xfrm>
          <a:prstGeom prst="blockArc">
            <a:avLst>
              <a:gd name="adj1" fmla="val 8619169"/>
              <a:gd name="adj2" fmla="val 76780"/>
              <a:gd name="adj3" fmla="val 26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" name="空心弧 40"/>
          <p:cNvSpPr/>
          <p:nvPr/>
        </p:nvSpPr>
        <p:spPr>
          <a:xfrm rot="9079255">
            <a:off x="9065260" y="2516505"/>
            <a:ext cx="1223010" cy="1239520"/>
          </a:xfrm>
          <a:prstGeom prst="blockArc">
            <a:avLst>
              <a:gd name="adj1" fmla="val 8619169"/>
              <a:gd name="adj2" fmla="val 76780"/>
              <a:gd name="adj3" fmla="val 26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1" name="文本框 41"/>
          <p:cNvSpPr txBox="1"/>
          <p:nvPr/>
        </p:nvSpPr>
        <p:spPr>
          <a:xfrm>
            <a:off x="1972945" y="4051935"/>
            <a:ext cx="154368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rPr>
              <a:t>Android</a:t>
            </a:r>
            <a:endParaRPr lang="en-US" altLang="zh-CN" sz="2400" dirty="0">
              <a:solidFill>
                <a:schemeClr val="bg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rPr>
              <a:t> Studio</a:t>
            </a:r>
            <a:endParaRPr lang="en-US" altLang="zh-CN" sz="2400" dirty="0">
              <a:solidFill>
                <a:schemeClr val="bg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32" name="文本框 42"/>
          <p:cNvSpPr txBox="1"/>
          <p:nvPr/>
        </p:nvSpPr>
        <p:spPr>
          <a:xfrm>
            <a:off x="3570605" y="4221480"/>
            <a:ext cx="154368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Xampp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43"/>
          <p:cNvSpPr txBox="1"/>
          <p:nvPr/>
        </p:nvSpPr>
        <p:spPr>
          <a:xfrm>
            <a:off x="5507990" y="4051935"/>
            <a:ext cx="154622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Visual</a:t>
            </a:r>
            <a:b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Studio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Code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44"/>
          <p:cNvSpPr txBox="1"/>
          <p:nvPr/>
        </p:nvSpPr>
        <p:spPr>
          <a:xfrm>
            <a:off x="8949055" y="4283075"/>
            <a:ext cx="195834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Adobe Xd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5" name="组合 45"/>
          <p:cNvGrpSpPr/>
          <p:nvPr/>
        </p:nvGrpSpPr>
        <p:grpSpPr>
          <a:xfrm>
            <a:off x="2274570" y="2800985"/>
            <a:ext cx="943610" cy="981710"/>
            <a:chOff x="5576510" y="968753"/>
            <a:chExt cx="1884994" cy="1884995"/>
          </a:xfrm>
        </p:grpSpPr>
        <p:sp>
          <p:nvSpPr>
            <p:cNvPr id="36" name="椭圆 46"/>
            <p:cNvSpPr/>
            <p:nvPr/>
          </p:nvSpPr>
          <p:spPr>
            <a:xfrm>
              <a:off x="5576510" y="968754"/>
              <a:ext cx="1884994" cy="1884994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rgbClr val="858585">
                      <a:alpha val="42000"/>
                    </a:srgbClr>
                  </a:gs>
                  <a:gs pos="0">
                    <a:schemeClr val="tx1">
                      <a:alpha val="30000"/>
                    </a:schemeClr>
                  </a:gs>
                  <a:gs pos="48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任意多边形 47"/>
            <p:cNvSpPr/>
            <p:nvPr/>
          </p:nvSpPr>
          <p:spPr>
            <a:xfrm>
              <a:off x="5602612" y="968753"/>
              <a:ext cx="1702993" cy="1440334"/>
            </a:xfrm>
            <a:custGeom>
              <a:avLst/>
              <a:gdLst>
                <a:gd name="connsiteX0" fmla="*/ 942497 w 1702993"/>
                <a:gd name="connsiteY0" fmla="*/ 0 h 1440334"/>
                <a:gd name="connsiteX1" fmla="*/ 1608943 w 1702993"/>
                <a:gd name="connsiteY1" fmla="*/ 276051 h 1440334"/>
                <a:gd name="connsiteX2" fmla="*/ 1702993 w 1702993"/>
                <a:gd name="connsiteY2" fmla="*/ 390040 h 1440334"/>
                <a:gd name="connsiteX3" fmla="*/ 1456630 w 1702993"/>
                <a:gd name="connsiteY3" fmla="*/ 499396 h 1440334"/>
                <a:gd name="connsiteX4" fmla="*/ 214073 w 1702993"/>
                <a:gd name="connsiteY4" fmla="*/ 1352754 h 1440334"/>
                <a:gd name="connsiteX5" fmla="*/ 143272 w 1702993"/>
                <a:gd name="connsiteY5" fmla="*/ 1440334 h 1440334"/>
                <a:gd name="connsiteX6" fmla="*/ 113755 w 1702993"/>
                <a:gd name="connsiteY6" fmla="*/ 1391747 h 1440334"/>
                <a:gd name="connsiteX7" fmla="*/ 0 w 1702993"/>
                <a:gd name="connsiteY7" fmla="*/ 942497 h 1440334"/>
                <a:gd name="connsiteX8" fmla="*/ 942497 w 1702993"/>
                <a:gd name="connsiteY8" fmla="*/ 0 h 14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2993" h="1440334">
                  <a:moveTo>
                    <a:pt x="942497" y="0"/>
                  </a:moveTo>
                  <a:cubicBezTo>
                    <a:pt x="1202761" y="0"/>
                    <a:pt x="1438385" y="105493"/>
                    <a:pt x="1608943" y="276051"/>
                  </a:cubicBezTo>
                  <a:lnTo>
                    <a:pt x="1702993" y="390040"/>
                  </a:lnTo>
                  <a:lnTo>
                    <a:pt x="1456630" y="499396"/>
                  </a:lnTo>
                  <a:cubicBezTo>
                    <a:pt x="929930" y="744630"/>
                    <a:pt x="519602" y="1009794"/>
                    <a:pt x="214073" y="1352754"/>
                  </a:cubicBezTo>
                  <a:lnTo>
                    <a:pt x="143272" y="1440334"/>
                  </a:lnTo>
                  <a:lnTo>
                    <a:pt x="113755" y="1391747"/>
                  </a:lnTo>
                  <a:cubicBezTo>
                    <a:pt x="41208" y="1258202"/>
                    <a:pt x="0" y="1105162"/>
                    <a:pt x="0" y="942497"/>
                  </a:cubicBezTo>
                  <a:cubicBezTo>
                    <a:pt x="0" y="421970"/>
                    <a:pt x="421970" y="0"/>
                    <a:pt x="942497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58000"/>
                  </a:schemeClr>
                </a:gs>
                <a:gs pos="0">
                  <a:schemeClr val="tx1">
                    <a:alpha val="0"/>
                  </a:scheme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8" name="Freeform 26"/>
          <p:cNvSpPr>
            <a:spLocks noEditPoints="1"/>
          </p:cNvSpPr>
          <p:nvPr/>
        </p:nvSpPr>
        <p:spPr>
          <a:xfrm>
            <a:off x="2556510" y="3101340"/>
            <a:ext cx="378460" cy="443230"/>
          </a:xfrm>
          <a:custGeom>
            <a:avLst/>
            <a:gdLst/>
            <a:ahLst/>
            <a:cxnLst>
              <a:cxn ang="0">
                <a:pos x="557823" y="583685"/>
              </a:cxn>
              <a:cxn ang="0">
                <a:pos x="393469" y="381432"/>
              </a:cxn>
              <a:cxn ang="0">
                <a:pos x="321349" y="611176"/>
              </a:cxn>
              <a:cxn ang="0">
                <a:pos x="298291" y="470286"/>
              </a:cxn>
              <a:cxn ang="0">
                <a:pos x="259532" y="470286"/>
              </a:cxn>
              <a:cxn ang="0">
                <a:pos x="236474" y="611176"/>
              </a:cxn>
              <a:cxn ang="0">
                <a:pos x="164354" y="381432"/>
              </a:cxn>
              <a:cxn ang="0">
                <a:pos x="0" y="583685"/>
              </a:cxn>
              <a:cxn ang="0">
                <a:pos x="0" y="586630"/>
              </a:cxn>
              <a:cxn ang="0">
                <a:pos x="0" y="588103"/>
              </a:cxn>
              <a:cxn ang="0">
                <a:pos x="278666" y="639157"/>
              </a:cxn>
              <a:cxn ang="0">
                <a:pos x="557823" y="588103"/>
              </a:cxn>
              <a:cxn ang="0">
                <a:pos x="557823" y="586630"/>
              </a:cxn>
              <a:cxn ang="0">
                <a:pos x="557823" y="583685"/>
              </a:cxn>
              <a:cxn ang="0">
                <a:pos x="293384" y="399596"/>
              </a:cxn>
              <a:cxn ang="0">
                <a:pos x="264439" y="399596"/>
              </a:cxn>
              <a:cxn ang="0">
                <a:pos x="256589" y="403032"/>
              </a:cxn>
              <a:cxn ang="0">
                <a:pos x="245305" y="413832"/>
              </a:cxn>
              <a:cxn ang="0">
                <a:pos x="243342" y="427577"/>
              </a:cxn>
              <a:cxn ang="0">
                <a:pos x="257570" y="451141"/>
              </a:cxn>
              <a:cxn ang="0">
                <a:pos x="266892" y="456541"/>
              </a:cxn>
              <a:cxn ang="0">
                <a:pos x="290931" y="456541"/>
              </a:cxn>
              <a:cxn ang="0">
                <a:pos x="300253" y="451141"/>
              </a:cxn>
              <a:cxn ang="0">
                <a:pos x="314481" y="427577"/>
              </a:cxn>
              <a:cxn ang="0">
                <a:pos x="312518" y="413832"/>
              </a:cxn>
              <a:cxn ang="0">
                <a:pos x="301234" y="403032"/>
              </a:cxn>
              <a:cxn ang="0">
                <a:pos x="293384" y="399596"/>
              </a:cxn>
              <a:cxn ang="0">
                <a:pos x="278666" y="343633"/>
              </a:cxn>
              <a:cxn ang="0">
                <a:pos x="403281" y="160035"/>
              </a:cxn>
              <a:cxn ang="0">
                <a:pos x="278666" y="0"/>
              </a:cxn>
              <a:cxn ang="0">
                <a:pos x="154542" y="160035"/>
              </a:cxn>
              <a:cxn ang="0">
                <a:pos x="278666" y="343633"/>
              </a:cxn>
            </a:cxnLst>
            <a:rect l="0" t="0" r="0" b="0"/>
            <a:pathLst>
              <a:path w="1137" h="1313">
                <a:moveTo>
                  <a:pt x="1137" y="1189"/>
                </a:moveTo>
                <a:cubicBezTo>
                  <a:pt x="1137" y="1017"/>
                  <a:pt x="1000" y="853"/>
                  <a:pt x="802" y="777"/>
                </a:cubicBezTo>
                <a:lnTo>
                  <a:pt x="655" y="1245"/>
                </a:lnTo>
                <a:lnTo>
                  <a:pt x="608" y="958"/>
                </a:lnTo>
                <a:lnTo>
                  <a:pt x="529" y="958"/>
                </a:lnTo>
                <a:lnTo>
                  <a:pt x="482" y="1245"/>
                </a:lnTo>
                <a:lnTo>
                  <a:pt x="335" y="777"/>
                </a:lnTo>
                <a:cubicBezTo>
                  <a:pt x="138" y="853"/>
                  <a:pt x="0" y="1017"/>
                  <a:pt x="0" y="1189"/>
                </a:cubicBezTo>
                <a:cubicBezTo>
                  <a:pt x="0" y="1191"/>
                  <a:pt x="0" y="1193"/>
                  <a:pt x="0" y="1195"/>
                </a:cubicBezTo>
                <a:cubicBezTo>
                  <a:pt x="0" y="1196"/>
                  <a:pt x="0" y="1197"/>
                  <a:pt x="0" y="1198"/>
                </a:cubicBezTo>
                <a:cubicBezTo>
                  <a:pt x="0" y="1313"/>
                  <a:pt x="119" y="1302"/>
                  <a:pt x="568" y="1302"/>
                </a:cubicBezTo>
                <a:cubicBezTo>
                  <a:pt x="1047" y="1302"/>
                  <a:pt x="1137" y="1313"/>
                  <a:pt x="1137" y="1198"/>
                </a:cubicBezTo>
                <a:cubicBezTo>
                  <a:pt x="1137" y="1197"/>
                  <a:pt x="1137" y="1196"/>
                  <a:pt x="1137" y="1195"/>
                </a:cubicBezTo>
                <a:cubicBezTo>
                  <a:pt x="1137" y="1193"/>
                  <a:pt x="1137" y="1191"/>
                  <a:pt x="1137" y="1189"/>
                </a:cubicBezTo>
                <a:close/>
                <a:moveTo>
                  <a:pt x="598" y="814"/>
                </a:moveTo>
                <a:lnTo>
                  <a:pt x="539" y="814"/>
                </a:lnTo>
                <a:cubicBezTo>
                  <a:pt x="533" y="814"/>
                  <a:pt x="527" y="816"/>
                  <a:pt x="523" y="821"/>
                </a:cubicBezTo>
                <a:lnTo>
                  <a:pt x="500" y="843"/>
                </a:lnTo>
                <a:cubicBezTo>
                  <a:pt x="493" y="851"/>
                  <a:pt x="491" y="862"/>
                  <a:pt x="496" y="871"/>
                </a:cubicBezTo>
                <a:lnTo>
                  <a:pt x="525" y="919"/>
                </a:lnTo>
                <a:cubicBezTo>
                  <a:pt x="529" y="926"/>
                  <a:pt x="536" y="930"/>
                  <a:pt x="544" y="930"/>
                </a:cubicBezTo>
                <a:lnTo>
                  <a:pt x="593" y="930"/>
                </a:lnTo>
                <a:cubicBezTo>
                  <a:pt x="601" y="930"/>
                  <a:pt x="608" y="926"/>
                  <a:pt x="612" y="919"/>
                </a:cubicBezTo>
                <a:lnTo>
                  <a:pt x="641" y="871"/>
                </a:lnTo>
                <a:cubicBezTo>
                  <a:pt x="646" y="862"/>
                  <a:pt x="644" y="851"/>
                  <a:pt x="637" y="843"/>
                </a:cubicBezTo>
                <a:lnTo>
                  <a:pt x="614" y="821"/>
                </a:lnTo>
                <a:cubicBezTo>
                  <a:pt x="610" y="816"/>
                  <a:pt x="604" y="814"/>
                  <a:pt x="598" y="814"/>
                </a:cubicBezTo>
                <a:close/>
                <a:moveTo>
                  <a:pt x="568" y="700"/>
                </a:moveTo>
                <a:cubicBezTo>
                  <a:pt x="708" y="700"/>
                  <a:pt x="822" y="506"/>
                  <a:pt x="822" y="326"/>
                </a:cubicBezTo>
                <a:cubicBezTo>
                  <a:pt x="822" y="146"/>
                  <a:pt x="708" y="0"/>
                  <a:pt x="568" y="0"/>
                </a:cubicBezTo>
                <a:cubicBezTo>
                  <a:pt x="429" y="0"/>
                  <a:pt x="315" y="146"/>
                  <a:pt x="315" y="326"/>
                </a:cubicBezTo>
                <a:cubicBezTo>
                  <a:pt x="315" y="506"/>
                  <a:pt x="429" y="700"/>
                  <a:pt x="568" y="700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空心弧 49"/>
          <p:cNvSpPr/>
          <p:nvPr/>
        </p:nvSpPr>
        <p:spPr>
          <a:xfrm rot="19118765">
            <a:off x="2133600" y="2562860"/>
            <a:ext cx="1223010" cy="1239520"/>
          </a:xfrm>
          <a:prstGeom prst="blockArc">
            <a:avLst>
              <a:gd name="adj1" fmla="val 8619169"/>
              <a:gd name="adj2" fmla="val 76780"/>
              <a:gd name="adj3" fmla="val 26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43" name="组合 50"/>
          <p:cNvGrpSpPr/>
          <p:nvPr/>
        </p:nvGrpSpPr>
        <p:grpSpPr>
          <a:xfrm>
            <a:off x="3869690" y="2785110"/>
            <a:ext cx="943610" cy="981710"/>
            <a:chOff x="5576510" y="968753"/>
            <a:chExt cx="1884994" cy="1884995"/>
          </a:xfrm>
        </p:grpSpPr>
        <p:sp>
          <p:nvSpPr>
            <p:cNvPr id="44" name="椭圆 51"/>
            <p:cNvSpPr/>
            <p:nvPr/>
          </p:nvSpPr>
          <p:spPr>
            <a:xfrm>
              <a:off x="5576510" y="968754"/>
              <a:ext cx="1884994" cy="1884994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rgbClr val="858585">
                      <a:alpha val="42000"/>
                    </a:srgbClr>
                  </a:gs>
                  <a:gs pos="0">
                    <a:schemeClr val="tx1">
                      <a:alpha val="30000"/>
                    </a:schemeClr>
                  </a:gs>
                  <a:gs pos="48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任意多边形 52"/>
            <p:cNvSpPr/>
            <p:nvPr/>
          </p:nvSpPr>
          <p:spPr>
            <a:xfrm>
              <a:off x="5602612" y="968753"/>
              <a:ext cx="1702993" cy="1440334"/>
            </a:xfrm>
            <a:custGeom>
              <a:avLst/>
              <a:gdLst>
                <a:gd name="connsiteX0" fmla="*/ 942497 w 1702993"/>
                <a:gd name="connsiteY0" fmla="*/ 0 h 1440334"/>
                <a:gd name="connsiteX1" fmla="*/ 1608943 w 1702993"/>
                <a:gd name="connsiteY1" fmla="*/ 276051 h 1440334"/>
                <a:gd name="connsiteX2" fmla="*/ 1702993 w 1702993"/>
                <a:gd name="connsiteY2" fmla="*/ 390040 h 1440334"/>
                <a:gd name="connsiteX3" fmla="*/ 1456630 w 1702993"/>
                <a:gd name="connsiteY3" fmla="*/ 499396 h 1440334"/>
                <a:gd name="connsiteX4" fmla="*/ 214073 w 1702993"/>
                <a:gd name="connsiteY4" fmla="*/ 1352754 h 1440334"/>
                <a:gd name="connsiteX5" fmla="*/ 143272 w 1702993"/>
                <a:gd name="connsiteY5" fmla="*/ 1440334 h 1440334"/>
                <a:gd name="connsiteX6" fmla="*/ 113755 w 1702993"/>
                <a:gd name="connsiteY6" fmla="*/ 1391747 h 1440334"/>
                <a:gd name="connsiteX7" fmla="*/ 0 w 1702993"/>
                <a:gd name="connsiteY7" fmla="*/ 942497 h 1440334"/>
                <a:gd name="connsiteX8" fmla="*/ 942497 w 1702993"/>
                <a:gd name="connsiteY8" fmla="*/ 0 h 14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2993" h="1440334">
                  <a:moveTo>
                    <a:pt x="942497" y="0"/>
                  </a:moveTo>
                  <a:cubicBezTo>
                    <a:pt x="1202761" y="0"/>
                    <a:pt x="1438385" y="105493"/>
                    <a:pt x="1608943" y="276051"/>
                  </a:cubicBezTo>
                  <a:lnTo>
                    <a:pt x="1702993" y="390040"/>
                  </a:lnTo>
                  <a:lnTo>
                    <a:pt x="1456630" y="499396"/>
                  </a:lnTo>
                  <a:cubicBezTo>
                    <a:pt x="929930" y="744630"/>
                    <a:pt x="519602" y="1009794"/>
                    <a:pt x="214073" y="1352754"/>
                  </a:cubicBezTo>
                  <a:lnTo>
                    <a:pt x="143272" y="1440334"/>
                  </a:lnTo>
                  <a:lnTo>
                    <a:pt x="113755" y="1391747"/>
                  </a:lnTo>
                  <a:cubicBezTo>
                    <a:pt x="41208" y="1258202"/>
                    <a:pt x="0" y="1105162"/>
                    <a:pt x="0" y="942497"/>
                  </a:cubicBezTo>
                  <a:cubicBezTo>
                    <a:pt x="0" y="421970"/>
                    <a:pt x="421970" y="0"/>
                    <a:pt x="942497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58000"/>
                  </a:schemeClr>
                </a:gs>
                <a:gs pos="0">
                  <a:schemeClr val="tx1">
                    <a:alpha val="0"/>
                  </a:scheme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6" name="Freeform 10"/>
          <p:cNvSpPr>
            <a:spLocks noEditPoints="1"/>
          </p:cNvSpPr>
          <p:nvPr/>
        </p:nvSpPr>
        <p:spPr>
          <a:xfrm>
            <a:off x="4137025" y="3071495"/>
            <a:ext cx="445770" cy="449580"/>
          </a:xfrm>
          <a:custGeom>
            <a:avLst/>
            <a:gdLst/>
            <a:ahLst/>
            <a:cxnLst>
              <a:cxn ang="0">
                <a:pos x="328644" y="244332"/>
              </a:cxn>
              <a:cxn ang="0">
                <a:pos x="244332" y="328644"/>
              </a:cxn>
              <a:cxn ang="0">
                <a:pos x="328644" y="412956"/>
              </a:cxn>
              <a:cxn ang="0">
                <a:pos x="412956" y="328644"/>
              </a:cxn>
              <a:cxn ang="0">
                <a:pos x="328644" y="244332"/>
              </a:cxn>
              <a:cxn ang="0">
                <a:pos x="363057" y="489238"/>
              </a:cxn>
              <a:cxn ang="0">
                <a:pos x="363057" y="450810"/>
              </a:cxn>
              <a:cxn ang="0">
                <a:pos x="294231" y="450810"/>
              </a:cxn>
              <a:cxn ang="0">
                <a:pos x="294231" y="489238"/>
              </a:cxn>
              <a:cxn ang="0">
                <a:pos x="168050" y="363057"/>
              </a:cxn>
              <a:cxn ang="0">
                <a:pos x="205905" y="363057"/>
              </a:cxn>
              <a:cxn ang="0">
                <a:pos x="205905" y="294231"/>
              </a:cxn>
              <a:cxn ang="0">
                <a:pos x="168050" y="294231"/>
              </a:cxn>
              <a:cxn ang="0">
                <a:pos x="294231" y="168050"/>
              </a:cxn>
              <a:cxn ang="0">
                <a:pos x="294231" y="205905"/>
              </a:cxn>
              <a:cxn ang="0">
                <a:pos x="363057" y="205905"/>
              </a:cxn>
              <a:cxn ang="0">
                <a:pos x="363057" y="168050"/>
              </a:cxn>
              <a:cxn ang="0">
                <a:pos x="489238" y="294231"/>
              </a:cxn>
              <a:cxn ang="0">
                <a:pos x="451384" y="294231"/>
              </a:cxn>
              <a:cxn ang="0">
                <a:pos x="451384" y="363057"/>
              </a:cxn>
              <a:cxn ang="0">
                <a:pos x="489238" y="363057"/>
              </a:cxn>
              <a:cxn ang="0">
                <a:pos x="363057" y="489238"/>
              </a:cxn>
              <a:cxn ang="0">
                <a:pos x="559211" y="294231"/>
              </a:cxn>
              <a:cxn ang="0">
                <a:pos x="363057" y="98077"/>
              </a:cxn>
              <a:cxn ang="0">
                <a:pos x="363057" y="0"/>
              </a:cxn>
              <a:cxn ang="0">
                <a:pos x="294231" y="0"/>
              </a:cxn>
              <a:cxn ang="0">
                <a:pos x="294231" y="98077"/>
              </a:cxn>
              <a:cxn ang="0">
                <a:pos x="98077" y="294231"/>
              </a:cxn>
              <a:cxn ang="0">
                <a:pos x="0" y="294231"/>
              </a:cxn>
              <a:cxn ang="0">
                <a:pos x="0" y="363057"/>
              </a:cxn>
              <a:cxn ang="0">
                <a:pos x="98077" y="363057"/>
              </a:cxn>
              <a:cxn ang="0">
                <a:pos x="294231" y="559211"/>
              </a:cxn>
              <a:cxn ang="0">
                <a:pos x="294231" y="656715"/>
              </a:cxn>
              <a:cxn ang="0">
                <a:pos x="363057" y="656715"/>
              </a:cxn>
              <a:cxn ang="0">
                <a:pos x="363057" y="559211"/>
              </a:cxn>
              <a:cxn ang="0">
                <a:pos x="559211" y="363057"/>
              </a:cxn>
              <a:cxn ang="0">
                <a:pos x="656715" y="363057"/>
              </a:cxn>
              <a:cxn ang="0">
                <a:pos x="656715" y="294231"/>
              </a:cxn>
              <a:cxn ang="0">
                <a:pos x="559211" y="294231"/>
              </a:cxn>
            </a:cxnLst>
            <a:rect l="0" t="0" r="0" b="0"/>
            <a:pathLst>
              <a:path w="1145" h="1145">
                <a:moveTo>
                  <a:pt x="573" y="426"/>
                </a:moveTo>
                <a:cubicBezTo>
                  <a:pt x="492" y="426"/>
                  <a:pt x="426" y="492"/>
                  <a:pt x="426" y="573"/>
                </a:cubicBezTo>
                <a:cubicBezTo>
                  <a:pt x="426" y="654"/>
                  <a:pt x="492" y="720"/>
                  <a:pt x="573" y="720"/>
                </a:cubicBezTo>
                <a:cubicBezTo>
                  <a:pt x="654" y="720"/>
                  <a:pt x="720" y="654"/>
                  <a:pt x="720" y="573"/>
                </a:cubicBezTo>
                <a:cubicBezTo>
                  <a:pt x="720" y="492"/>
                  <a:pt x="654" y="426"/>
                  <a:pt x="573" y="426"/>
                </a:cubicBezTo>
                <a:close/>
                <a:moveTo>
                  <a:pt x="633" y="853"/>
                </a:moveTo>
                <a:lnTo>
                  <a:pt x="633" y="786"/>
                </a:lnTo>
                <a:lnTo>
                  <a:pt x="513" y="786"/>
                </a:lnTo>
                <a:lnTo>
                  <a:pt x="513" y="853"/>
                </a:lnTo>
                <a:cubicBezTo>
                  <a:pt x="403" y="829"/>
                  <a:pt x="316" y="743"/>
                  <a:pt x="293" y="633"/>
                </a:cubicBezTo>
                <a:lnTo>
                  <a:pt x="359" y="633"/>
                </a:lnTo>
                <a:lnTo>
                  <a:pt x="359" y="513"/>
                </a:lnTo>
                <a:lnTo>
                  <a:pt x="293" y="513"/>
                </a:lnTo>
                <a:cubicBezTo>
                  <a:pt x="316" y="403"/>
                  <a:pt x="403" y="316"/>
                  <a:pt x="513" y="293"/>
                </a:cubicBezTo>
                <a:lnTo>
                  <a:pt x="513" y="359"/>
                </a:lnTo>
                <a:lnTo>
                  <a:pt x="633" y="359"/>
                </a:lnTo>
                <a:lnTo>
                  <a:pt x="633" y="293"/>
                </a:lnTo>
                <a:cubicBezTo>
                  <a:pt x="743" y="316"/>
                  <a:pt x="830" y="403"/>
                  <a:pt x="853" y="513"/>
                </a:cubicBezTo>
                <a:lnTo>
                  <a:pt x="787" y="513"/>
                </a:lnTo>
                <a:lnTo>
                  <a:pt x="787" y="633"/>
                </a:lnTo>
                <a:lnTo>
                  <a:pt x="853" y="633"/>
                </a:lnTo>
                <a:cubicBezTo>
                  <a:pt x="830" y="743"/>
                  <a:pt x="743" y="829"/>
                  <a:pt x="633" y="853"/>
                </a:cubicBezTo>
                <a:close/>
                <a:moveTo>
                  <a:pt x="975" y="513"/>
                </a:moveTo>
                <a:cubicBezTo>
                  <a:pt x="949" y="337"/>
                  <a:pt x="809" y="197"/>
                  <a:pt x="633" y="171"/>
                </a:cubicBezTo>
                <a:lnTo>
                  <a:pt x="633" y="0"/>
                </a:lnTo>
                <a:lnTo>
                  <a:pt x="513" y="0"/>
                </a:lnTo>
                <a:lnTo>
                  <a:pt x="513" y="171"/>
                </a:lnTo>
                <a:cubicBezTo>
                  <a:pt x="337" y="197"/>
                  <a:pt x="197" y="337"/>
                  <a:pt x="171" y="513"/>
                </a:cubicBezTo>
                <a:lnTo>
                  <a:pt x="0" y="513"/>
                </a:lnTo>
                <a:lnTo>
                  <a:pt x="0" y="633"/>
                </a:lnTo>
                <a:lnTo>
                  <a:pt x="171" y="633"/>
                </a:lnTo>
                <a:cubicBezTo>
                  <a:pt x="197" y="809"/>
                  <a:pt x="337" y="949"/>
                  <a:pt x="513" y="975"/>
                </a:cubicBezTo>
                <a:lnTo>
                  <a:pt x="513" y="1145"/>
                </a:lnTo>
                <a:lnTo>
                  <a:pt x="633" y="1145"/>
                </a:lnTo>
                <a:lnTo>
                  <a:pt x="633" y="975"/>
                </a:lnTo>
                <a:cubicBezTo>
                  <a:pt x="809" y="949"/>
                  <a:pt x="949" y="809"/>
                  <a:pt x="975" y="633"/>
                </a:cubicBezTo>
                <a:lnTo>
                  <a:pt x="1145" y="633"/>
                </a:lnTo>
                <a:lnTo>
                  <a:pt x="1145" y="513"/>
                </a:lnTo>
                <a:lnTo>
                  <a:pt x="975" y="51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9" name="组合 54"/>
          <p:cNvGrpSpPr/>
          <p:nvPr/>
        </p:nvGrpSpPr>
        <p:grpSpPr>
          <a:xfrm>
            <a:off x="7465695" y="2761615"/>
            <a:ext cx="943610" cy="981710"/>
            <a:chOff x="5576510" y="968753"/>
            <a:chExt cx="1884994" cy="1884995"/>
          </a:xfrm>
        </p:grpSpPr>
        <p:sp>
          <p:nvSpPr>
            <p:cNvPr id="51" name="椭圆 55"/>
            <p:cNvSpPr/>
            <p:nvPr/>
          </p:nvSpPr>
          <p:spPr>
            <a:xfrm>
              <a:off x="5576510" y="968754"/>
              <a:ext cx="1884994" cy="1884994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rgbClr val="858585">
                      <a:alpha val="42000"/>
                    </a:srgbClr>
                  </a:gs>
                  <a:gs pos="0">
                    <a:schemeClr val="tx1">
                      <a:alpha val="30000"/>
                    </a:schemeClr>
                  </a:gs>
                  <a:gs pos="48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任意多边形 56"/>
            <p:cNvSpPr/>
            <p:nvPr/>
          </p:nvSpPr>
          <p:spPr>
            <a:xfrm>
              <a:off x="5602612" y="968753"/>
              <a:ext cx="1702993" cy="1440334"/>
            </a:xfrm>
            <a:custGeom>
              <a:avLst/>
              <a:gdLst>
                <a:gd name="connsiteX0" fmla="*/ 942497 w 1702993"/>
                <a:gd name="connsiteY0" fmla="*/ 0 h 1440334"/>
                <a:gd name="connsiteX1" fmla="*/ 1608943 w 1702993"/>
                <a:gd name="connsiteY1" fmla="*/ 276051 h 1440334"/>
                <a:gd name="connsiteX2" fmla="*/ 1702993 w 1702993"/>
                <a:gd name="connsiteY2" fmla="*/ 390040 h 1440334"/>
                <a:gd name="connsiteX3" fmla="*/ 1456630 w 1702993"/>
                <a:gd name="connsiteY3" fmla="*/ 499396 h 1440334"/>
                <a:gd name="connsiteX4" fmla="*/ 214073 w 1702993"/>
                <a:gd name="connsiteY4" fmla="*/ 1352754 h 1440334"/>
                <a:gd name="connsiteX5" fmla="*/ 143272 w 1702993"/>
                <a:gd name="connsiteY5" fmla="*/ 1440334 h 1440334"/>
                <a:gd name="connsiteX6" fmla="*/ 113755 w 1702993"/>
                <a:gd name="connsiteY6" fmla="*/ 1391747 h 1440334"/>
                <a:gd name="connsiteX7" fmla="*/ 0 w 1702993"/>
                <a:gd name="connsiteY7" fmla="*/ 942497 h 1440334"/>
                <a:gd name="connsiteX8" fmla="*/ 942497 w 1702993"/>
                <a:gd name="connsiteY8" fmla="*/ 0 h 14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2993" h="1440334">
                  <a:moveTo>
                    <a:pt x="942497" y="0"/>
                  </a:moveTo>
                  <a:cubicBezTo>
                    <a:pt x="1202761" y="0"/>
                    <a:pt x="1438385" y="105493"/>
                    <a:pt x="1608943" y="276051"/>
                  </a:cubicBezTo>
                  <a:lnTo>
                    <a:pt x="1702993" y="390040"/>
                  </a:lnTo>
                  <a:lnTo>
                    <a:pt x="1456630" y="499396"/>
                  </a:lnTo>
                  <a:cubicBezTo>
                    <a:pt x="929930" y="744630"/>
                    <a:pt x="519602" y="1009794"/>
                    <a:pt x="214073" y="1352754"/>
                  </a:cubicBezTo>
                  <a:lnTo>
                    <a:pt x="143272" y="1440334"/>
                  </a:lnTo>
                  <a:lnTo>
                    <a:pt x="113755" y="1391747"/>
                  </a:lnTo>
                  <a:cubicBezTo>
                    <a:pt x="41208" y="1258202"/>
                    <a:pt x="0" y="1105162"/>
                    <a:pt x="0" y="942497"/>
                  </a:cubicBezTo>
                  <a:cubicBezTo>
                    <a:pt x="0" y="421970"/>
                    <a:pt x="421970" y="0"/>
                    <a:pt x="942497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58000"/>
                  </a:schemeClr>
                </a:gs>
                <a:gs pos="0">
                  <a:schemeClr val="tx1">
                    <a:alpha val="0"/>
                  </a:scheme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5" name="Freeform 8"/>
          <p:cNvSpPr>
            <a:spLocks noEditPoints="1"/>
          </p:cNvSpPr>
          <p:nvPr/>
        </p:nvSpPr>
        <p:spPr>
          <a:xfrm>
            <a:off x="7762875" y="3066415"/>
            <a:ext cx="386080" cy="372110"/>
          </a:xfrm>
          <a:custGeom>
            <a:avLst/>
            <a:gdLst/>
            <a:ahLst/>
            <a:cxnLst>
              <a:cxn ang="0">
                <a:pos x="110832" y="455156"/>
              </a:cxn>
              <a:cxn ang="0">
                <a:pos x="173951" y="455156"/>
              </a:cxn>
              <a:cxn ang="0">
                <a:pos x="186376" y="443217"/>
              </a:cxn>
              <a:cxn ang="0">
                <a:pos x="186376" y="335770"/>
              </a:cxn>
              <a:cxn ang="0">
                <a:pos x="173951" y="323832"/>
              </a:cxn>
              <a:cxn ang="0">
                <a:pos x="110832" y="323832"/>
              </a:cxn>
              <a:cxn ang="0">
                <a:pos x="98407" y="335770"/>
              </a:cxn>
              <a:cxn ang="0">
                <a:pos x="98407" y="443217"/>
              </a:cxn>
              <a:cxn ang="0">
                <a:pos x="110832" y="455156"/>
              </a:cxn>
              <a:cxn ang="0">
                <a:pos x="541237" y="487986"/>
              </a:cxn>
              <a:cxn ang="0">
                <a:pos x="55167" y="487986"/>
              </a:cxn>
              <a:cxn ang="0">
                <a:pos x="55167" y="27359"/>
              </a:cxn>
              <a:cxn ang="0">
                <a:pos x="27335" y="0"/>
              </a:cxn>
              <a:cxn ang="0">
                <a:pos x="0" y="27359"/>
              </a:cxn>
              <a:cxn ang="0">
                <a:pos x="0" y="515843"/>
              </a:cxn>
              <a:cxn ang="0">
                <a:pos x="27335" y="543202"/>
              </a:cxn>
              <a:cxn ang="0">
                <a:pos x="541237" y="543202"/>
              </a:cxn>
              <a:cxn ang="0">
                <a:pos x="569069" y="515843"/>
              </a:cxn>
              <a:cxn ang="0">
                <a:pos x="541237" y="487986"/>
              </a:cxn>
              <a:cxn ang="0">
                <a:pos x="261424" y="455156"/>
              </a:cxn>
              <a:cxn ang="0">
                <a:pos x="325040" y="455156"/>
              </a:cxn>
              <a:cxn ang="0">
                <a:pos x="336968" y="443217"/>
              </a:cxn>
              <a:cxn ang="0">
                <a:pos x="336968" y="193503"/>
              </a:cxn>
              <a:cxn ang="0">
                <a:pos x="325040" y="181067"/>
              </a:cxn>
              <a:cxn ang="0">
                <a:pos x="261424" y="181067"/>
              </a:cxn>
              <a:cxn ang="0">
                <a:pos x="249496" y="193503"/>
              </a:cxn>
              <a:cxn ang="0">
                <a:pos x="249496" y="443217"/>
              </a:cxn>
              <a:cxn ang="0">
                <a:pos x="261424" y="455156"/>
              </a:cxn>
              <a:cxn ang="0">
                <a:pos x="412513" y="455156"/>
              </a:cxn>
              <a:cxn ang="0">
                <a:pos x="475632" y="455156"/>
              </a:cxn>
              <a:cxn ang="0">
                <a:pos x="487560" y="443217"/>
              </a:cxn>
              <a:cxn ang="0">
                <a:pos x="487560" y="61682"/>
              </a:cxn>
              <a:cxn ang="0">
                <a:pos x="475632" y="49246"/>
              </a:cxn>
              <a:cxn ang="0">
                <a:pos x="412513" y="49246"/>
              </a:cxn>
              <a:cxn ang="0">
                <a:pos x="400088" y="61682"/>
              </a:cxn>
              <a:cxn ang="0">
                <a:pos x="400088" y="443217"/>
              </a:cxn>
              <a:cxn ang="0">
                <a:pos x="412513" y="455156"/>
              </a:cxn>
            </a:cxnLst>
            <a:rect l="0" t="0" r="0" b="0"/>
            <a:pathLst>
              <a:path w="1145" h="1092">
                <a:moveTo>
                  <a:pt x="223" y="915"/>
                </a:moveTo>
                <a:lnTo>
                  <a:pt x="350" y="915"/>
                </a:lnTo>
                <a:cubicBezTo>
                  <a:pt x="364" y="915"/>
                  <a:pt x="375" y="904"/>
                  <a:pt x="375" y="891"/>
                </a:cubicBezTo>
                <a:lnTo>
                  <a:pt x="375" y="675"/>
                </a:lnTo>
                <a:cubicBezTo>
                  <a:pt x="375" y="662"/>
                  <a:pt x="364" y="651"/>
                  <a:pt x="350" y="651"/>
                </a:cubicBezTo>
                <a:lnTo>
                  <a:pt x="223" y="651"/>
                </a:lnTo>
                <a:cubicBezTo>
                  <a:pt x="209" y="651"/>
                  <a:pt x="198" y="662"/>
                  <a:pt x="198" y="675"/>
                </a:cubicBezTo>
                <a:lnTo>
                  <a:pt x="198" y="891"/>
                </a:lnTo>
                <a:cubicBezTo>
                  <a:pt x="198" y="904"/>
                  <a:pt x="209" y="915"/>
                  <a:pt x="223" y="915"/>
                </a:cubicBezTo>
                <a:close/>
                <a:moveTo>
                  <a:pt x="1089" y="981"/>
                </a:moveTo>
                <a:lnTo>
                  <a:pt x="111" y="981"/>
                </a:lnTo>
                <a:lnTo>
                  <a:pt x="111" y="55"/>
                </a:lnTo>
                <a:cubicBezTo>
                  <a:pt x="111" y="25"/>
                  <a:pt x="86" y="0"/>
                  <a:pt x="55" y="0"/>
                </a:cubicBezTo>
                <a:cubicBezTo>
                  <a:pt x="25" y="0"/>
                  <a:pt x="0" y="25"/>
                  <a:pt x="0" y="55"/>
                </a:cubicBezTo>
                <a:lnTo>
                  <a:pt x="0" y="1037"/>
                </a:lnTo>
                <a:cubicBezTo>
                  <a:pt x="0" y="1067"/>
                  <a:pt x="25" y="1092"/>
                  <a:pt x="55" y="1092"/>
                </a:cubicBezTo>
                <a:lnTo>
                  <a:pt x="1089" y="1092"/>
                </a:lnTo>
                <a:cubicBezTo>
                  <a:pt x="1120" y="1092"/>
                  <a:pt x="1145" y="1067"/>
                  <a:pt x="1145" y="1037"/>
                </a:cubicBezTo>
                <a:cubicBezTo>
                  <a:pt x="1145" y="1006"/>
                  <a:pt x="1120" y="981"/>
                  <a:pt x="1089" y="981"/>
                </a:cubicBezTo>
                <a:close/>
                <a:moveTo>
                  <a:pt x="526" y="915"/>
                </a:moveTo>
                <a:lnTo>
                  <a:pt x="654" y="915"/>
                </a:lnTo>
                <a:cubicBezTo>
                  <a:pt x="667" y="915"/>
                  <a:pt x="678" y="904"/>
                  <a:pt x="678" y="891"/>
                </a:cubicBezTo>
                <a:lnTo>
                  <a:pt x="678" y="389"/>
                </a:lnTo>
                <a:cubicBezTo>
                  <a:pt x="678" y="375"/>
                  <a:pt x="667" y="364"/>
                  <a:pt x="654" y="364"/>
                </a:cubicBezTo>
                <a:lnTo>
                  <a:pt x="526" y="364"/>
                </a:lnTo>
                <a:cubicBezTo>
                  <a:pt x="513" y="364"/>
                  <a:pt x="502" y="375"/>
                  <a:pt x="502" y="389"/>
                </a:cubicBezTo>
                <a:lnTo>
                  <a:pt x="502" y="891"/>
                </a:lnTo>
                <a:cubicBezTo>
                  <a:pt x="502" y="904"/>
                  <a:pt x="513" y="915"/>
                  <a:pt x="526" y="915"/>
                </a:cubicBezTo>
                <a:close/>
                <a:moveTo>
                  <a:pt x="830" y="915"/>
                </a:moveTo>
                <a:lnTo>
                  <a:pt x="957" y="915"/>
                </a:lnTo>
                <a:cubicBezTo>
                  <a:pt x="970" y="915"/>
                  <a:pt x="981" y="904"/>
                  <a:pt x="981" y="891"/>
                </a:cubicBezTo>
                <a:lnTo>
                  <a:pt x="981" y="124"/>
                </a:lnTo>
                <a:cubicBezTo>
                  <a:pt x="981" y="110"/>
                  <a:pt x="970" y="99"/>
                  <a:pt x="957" y="99"/>
                </a:cubicBezTo>
                <a:lnTo>
                  <a:pt x="830" y="99"/>
                </a:lnTo>
                <a:cubicBezTo>
                  <a:pt x="816" y="99"/>
                  <a:pt x="805" y="110"/>
                  <a:pt x="805" y="124"/>
                </a:cubicBezTo>
                <a:lnTo>
                  <a:pt x="805" y="891"/>
                </a:lnTo>
                <a:cubicBezTo>
                  <a:pt x="805" y="904"/>
                  <a:pt x="816" y="915"/>
                  <a:pt x="830" y="915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8" name="组合 58"/>
          <p:cNvGrpSpPr/>
          <p:nvPr/>
        </p:nvGrpSpPr>
        <p:grpSpPr>
          <a:xfrm>
            <a:off x="9207500" y="2755900"/>
            <a:ext cx="943610" cy="981710"/>
            <a:chOff x="5576510" y="968753"/>
            <a:chExt cx="1884994" cy="1884995"/>
          </a:xfrm>
        </p:grpSpPr>
        <p:sp>
          <p:nvSpPr>
            <p:cNvPr id="59" name="椭圆 59"/>
            <p:cNvSpPr/>
            <p:nvPr/>
          </p:nvSpPr>
          <p:spPr>
            <a:xfrm>
              <a:off x="5576510" y="968754"/>
              <a:ext cx="1884994" cy="1884994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rgbClr val="858585">
                      <a:alpha val="42000"/>
                    </a:srgbClr>
                  </a:gs>
                  <a:gs pos="0">
                    <a:schemeClr val="tx1">
                      <a:alpha val="30000"/>
                    </a:schemeClr>
                  </a:gs>
                  <a:gs pos="48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任意多边形 60"/>
            <p:cNvSpPr/>
            <p:nvPr/>
          </p:nvSpPr>
          <p:spPr>
            <a:xfrm>
              <a:off x="5602612" y="968753"/>
              <a:ext cx="1702993" cy="1440334"/>
            </a:xfrm>
            <a:custGeom>
              <a:avLst/>
              <a:gdLst>
                <a:gd name="connsiteX0" fmla="*/ 942497 w 1702993"/>
                <a:gd name="connsiteY0" fmla="*/ 0 h 1440334"/>
                <a:gd name="connsiteX1" fmla="*/ 1608943 w 1702993"/>
                <a:gd name="connsiteY1" fmla="*/ 276051 h 1440334"/>
                <a:gd name="connsiteX2" fmla="*/ 1702993 w 1702993"/>
                <a:gd name="connsiteY2" fmla="*/ 390040 h 1440334"/>
                <a:gd name="connsiteX3" fmla="*/ 1456630 w 1702993"/>
                <a:gd name="connsiteY3" fmla="*/ 499396 h 1440334"/>
                <a:gd name="connsiteX4" fmla="*/ 214073 w 1702993"/>
                <a:gd name="connsiteY4" fmla="*/ 1352754 h 1440334"/>
                <a:gd name="connsiteX5" fmla="*/ 143272 w 1702993"/>
                <a:gd name="connsiteY5" fmla="*/ 1440334 h 1440334"/>
                <a:gd name="connsiteX6" fmla="*/ 113755 w 1702993"/>
                <a:gd name="connsiteY6" fmla="*/ 1391747 h 1440334"/>
                <a:gd name="connsiteX7" fmla="*/ 0 w 1702993"/>
                <a:gd name="connsiteY7" fmla="*/ 942497 h 1440334"/>
                <a:gd name="connsiteX8" fmla="*/ 942497 w 1702993"/>
                <a:gd name="connsiteY8" fmla="*/ 0 h 14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2993" h="1440334">
                  <a:moveTo>
                    <a:pt x="942497" y="0"/>
                  </a:moveTo>
                  <a:cubicBezTo>
                    <a:pt x="1202761" y="0"/>
                    <a:pt x="1438385" y="105493"/>
                    <a:pt x="1608943" y="276051"/>
                  </a:cubicBezTo>
                  <a:lnTo>
                    <a:pt x="1702993" y="390040"/>
                  </a:lnTo>
                  <a:lnTo>
                    <a:pt x="1456630" y="499396"/>
                  </a:lnTo>
                  <a:cubicBezTo>
                    <a:pt x="929930" y="744630"/>
                    <a:pt x="519602" y="1009794"/>
                    <a:pt x="214073" y="1352754"/>
                  </a:cubicBezTo>
                  <a:lnTo>
                    <a:pt x="143272" y="1440334"/>
                  </a:lnTo>
                  <a:lnTo>
                    <a:pt x="113755" y="1391747"/>
                  </a:lnTo>
                  <a:cubicBezTo>
                    <a:pt x="41208" y="1258202"/>
                    <a:pt x="0" y="1105162"/>
                    <a:pt x="0" y="942497"/>
                  </a:cubicBezTo>
                  <a:cubicBezTo>
                    <a:pt x="0" y="421970"/>
                    <a:pt x="421970" y="0"/>
                    <a:pt x="942497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58000"/>
                  </a:schemeClr>
                </a:gs>
                <a:gs pos="0">
                  <a:schemeClr val="tx1">
                    <a:alpha val="0"/>
                  </a:scheme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3" name="Freeform 16"/>
          <p:cNvSpPr>
            <a:spLocks noEditPoints="1"/>
          </p:cNvSpPr>
          <p:nvPr/>
        </p:nvSpPr>
        <p:spPr>
          <a:xfrm>
            <a:off x="9474200" y="3032125"/>
            <a:ext cx="410210" cy="450850"/>
          </a:xfrm>
          <a:custGeom>
            <a:avLst/>
            <a:gdLst/>
            <a:ahLst/>
            <a:cxnLst>
              <a:cxn ang="0">
                <a:pos x="257387" y="587315"/>
              </a:cxn>
              <a:cxn ang="0">
                <a:pos x="248194" y="617140"/>
              </a:cxn>
              <a:cxn ang="0">
                <a:pos x="256812" y="631479"/>
              </a:cxn>
              <a:cxn ang="0">
                <a:pos x="265430" y="635494"/>
              </a:cxn>
              <a:cxn ang="0">
                <a:pos x="282666" y="652700"/>
              </a:cxn>
              <a:cxn ang="0">
                <a:pos x="300476" y="656715"/>
              </a:cxn>
              <a:cxn ang="0">
                <a:pos x="319435" y="653847"/>
              </a:cxn>
              <a:cxn ang="0">
                <a:pos x="338969" y="636067"/>
              </a:cxn>
              <a:cxn ang="0">
                <a:pos x="342991" y="634920"/>
              </a:cxn>
              <a:cxn ang="0">
                <a:pos x="355630" y="622876"/>
              </a:cxn>
              <a:cxn ang="0">
                <a:pos x="357354" y="596492"/>
              </a:cxn>
              <a:cxn ang="0">
                <a:pos x="302774" y="137652"/>
              </a:cxn>
              <a:cxn ang="0">
                <a:pos x="174081" y="404353"/>
              </a:cxn>
              <a:cxn ang="0">
                <a:pos x="245896" y="536269"/>
              </a:cxn>
              <a:cxn ang="0">
                <a:pos x="251067" y="571256"/>
              </a:cxn>
              <a:cxn ang="0">
                <a:pos x="372292" y="552902"/>
              </a:cxn>
              <a:cxn ang="0">
                <a:pos x="415956" y="423854"/>
              </a:cxn>
              <a:cxn ang="0">
                <a:pos x="463641" y="305129"/>
              </a:cxn>
              <a:cxn ang="0">
                <a:pos x="302774" y="137652"/>
              </a:cxn>
              <a:cxn ang="0">
                <a:pos x="523966" y="400912"/>
              </a:cxn>
              <a:cxn ang="0">
                <a:pos x="498687" y="444501"/>
              </a:cxn>
              <a:cxn ang="0">
                <a:pos x="564183" y="453105"/>
              </a:cxn>
              <a:cxn ang="0">
                <a:pos x="194189" y="114710"/>
              </a:cxn>
              <a:cxn ang="0">
                <a:pos x="185571" y="49899"/>
              </a:cxn>
              <a:cxn ang="0">
                <a:pos x="141907" y="74562"/>
              </a:cxn>
              <a:cxn ang="0">
                <a:pos x="194189" y="114710"/>
              </a:cxn>
              <a:cxn ang="0">
                <a:pos x="419403" y="49899"/>
              </a:cxn>
              <a:cxn ang="0">
                <a:pos x="410785" y="114710"/>
              </a:cxn>
              <a:cxn ang="0">
                <a:pos x="463067" y="74562"/>
              </a:cxn>
              <a:cxn ang="0">
                <a:pos x="579695" y="277025"/>
              </a:cxn>
              <a:cxn ang="0">
                <a:pos x="518795" y="301687"/>
              </a:cxn>
              <a:cxn ang="0">
                <a:pos x="579695" y="326924"/>
              </a:cxn>
              <a:cxn ang="0">
                <a:pos x="579695" y="277025"/>
              </a:cxn>
              <a:cxn ang="0">
                <a:pos x="327479" y="60796"/>
              </a:cxn>
              <a:cxn ang="0">
                <a:pos x="302200" y="0"/>
              </a:cxn>
              <a:cxn ang="0">
                <a:pos x="277495" y="60796"/>
              </a:cxn>
              <a:cxn ang="0">
                <a:pos x="105712" y="159447"/>
              </a:cxn>
              <a:cxn ang="0">
                <a:pos x="40217" y="150844"/>
              </a:cxn>
              <a:cxn ang="0">
                <a:pos x="80433" y="203037"/>
              </a:cxn>
              <a:cxn ang="0">
                <a:pos x="105712" y="159447"/>
              </a:cxn>
              <a:cxn ang="0">
                <a:pos x="554990" y="185257"/>
              </a:cxn>
              <a:cxn ang="0">
                <a:pos x="530286" y="141667"/>
              </a:cxn>
              <a:cxn ang="0">
                <a:pos x="489495" y="193860"/>
              </a:cxn>
              <a:cxn ang="0">
                <a:pos x="80433" y="400912"/>
              </a:cxn>
              <a:cxn ang="0">
                <a:pos x="40217" y="453105"/>
              </a:cxn>
              <a:cxn ang="0">
                <a:pos x="105712" y="444501"/>
              </a:cxn>
              <a:cxn ang="0">
                <a:pos x="80433" y="400912"/>
              </a:cxn>
              <a:cxn ang="0">
                <a:pos x="60900" y="277025"/>
              </a:cxn>
              <a:cxn ang="0">
                <a:pos x="0" y="301687"/>
              </a:cxn>
              <a:cxn ang="0">
                <a:pos x="60900" y="326924"/>
              </a:cxn>
            </a:cxnLst>
            <a:rect l="0" t="0" r="0" b="0"/>
            <a:pathLst>
              <a:path w="1053" h="1145">
                <a:moveTo>
                  <a:pt x="606" y="1024"/>
                </a:moveTo>
                <a:lnTo>
                  <a:pt x="448" y="1024"/>
                </a:lnTo>
                <a:cubicBezTo>
                  <a:pt x="439" y="1024"/>
                  <a:pt x="432" y="1031"/>
                  <a:pt x="432" y="1040"/>
                </a:cubicBezTo>
                <a:lnTo>
                  <a:pt x="432" y="1076"/>
                </a:lnTo>
                <a:cubicBezTo>
                  <a:pt x="432" y="1079"/>
                  <a:pt x="433" y="1083"/>
                  <a:pt x="435" y="1086"/>
                </a:cubicBezTo>
                <a:lnTo>
                  <a:pt x="447" y="1101"/>
                </a:lnTo>
                <a:cubicBezTo>
                  <a:pt x="449" y="1103"/>
                  <a:pt x="452" y="1105"/>
                  <a:pt x="455" y="1106"/>
                </a:cubicBezTo>
                <a:cubicBezTo>
                  <a:pt x="457" y="1107"/>
                  <a:pt x="459" y="1107"/>
                  <a:pt x="462" y="1108"/>
                </a:cubicBezTo>
                <a:cubicBezTo>
                  <a:pt x="463" y="1108"/>
                  <a:pt x="464" y="1108"/>
                  <a:pt x="465" y="1109"/>
                </a:cubicBezTo>
                <a:lnTo>
                  <a:pt x="492" y="1138"/>
                </a:lnTo>
                <a:cubicBezTo>
                  <a:pt x="494" y="1139"/>
                  <a:pt x="496" y="1141"/>
                  <a:pt x="498" y="1142"/>
                </a:cubicBezTo>
                <a:cubicBezTo>
                  <a:pt x="504" y="1144"/>
                  <a:pt x="513" y="1145"/>
                  <a:pt x="523" y="1145"/>
                </a:cubicBezTo>
                <a:lnTo>
                  <a:pt x="525" y="1145"/>
                </a:lnTo>
                <a:cubicBezTo>
                  <a:pt x="542" y="1145"/>
                  <a:pt x="551" y="1142"/>
                  <a:pt x="556" y="1140"/>
                </a:cubicBezTo>
                <a:cubicBezTo>
                  <a:pt x="558" y="1139"/>
                  <a:pt x="560" y="1138"/>
                  <a:pt x="561" y="1137"/>
                </a:cubicBezTo>
                <a:cubicBezTo>
                  <a:pt x="561" y="1137"/>
                  <a:pt x="589" y="1109"/>
                  <a:pt x="590" y="1109"/>
                </a:cubicBezTo>
                <a:cubicBezTo>
                  <a:pt x="591" y="1108"/>
                  <a:pt x="592" y="1108"/>
                  <a:pt x="593" y="1108"/>
                </a:cubicBezTo>
                <a:cubicBezTo>
                  <a:pt x="595" y="1108"/>
                  <a:pt x="596" y="1108"/>
                  <a:pt x="597" y="1107"/>
                </a:cubicBezTo>
                <a:cubicBezTo>
                  <a:pt x="602" y="1107"/>
                  <a:pt x="606" y="1105"/>
                  <a:pt x="609" y="1101"/>
                </a:cubicBezTo>
                <a:lnTo>
                  <a:pt x="619" y="1086"/>
                </a:lnTo>
                <a:cubicBezTo>
                  <a:pt x="621" y="1083"/>
                  <a:pt x="622" y="1080"/>
                  <a:pt x="622" y="1077"/>
                </a:cubicBezTo>
                <a:lnTo>
                  <a:pt x="622" y="1040"/>
                </a:lnTo>
                <a:cubicBezTo>
                  <a:pt x="622" y="1031"/>
                  <a:pt x="615" y="1024"/>
                  <a:pt x="606" y="1024"/>
                </a:cubicBezTo>
                <a:close/>
                <a:moveTo>
                  <a:pt x="527" y="240"/>
                </a:moveTo>
                <a:cubicBezTo>
                  <a:pt x="373" y="240"/>
                  <a:pt x="248" y="370"/>
                  <a:pt x="247" y="531"/>
                </a:cubicBezTo>
                <a:cubicBezTo>
                  <a:pt x="247" y="594"/>
                  <a:pt x="266" y="654"/>
                  <a:pt x="303" y="705"/>
                </a:cubicBezTo>
                <a:cubicBezTo>
                  <a:pt x="304" y="707"/>
                  <a:pt x="322" y="730"/>
                  <a:pt x="331" y="740"/>
                </a:cubicBezTo>
                <a:cubicBezTo>
                  <a:pt x="396" y="820"/>
                  <a:pt x="428" y="884"/>
                  <a:pt x="428" y="935"/>
                </a:cubicBezTo>
                <a:cubicBezTo>
                  <a:pt x="415" y="939"/>
                  <a:pt x="406" y="950"/>
                  <a:pt x="406" y="964"/>
                </a:cubicBezTo>
                <a:cubicBezTo>
                  <a:pt x="406" y="982"/>
                  <a:pt x="420" y="996"/>
                  <a:pt x="437" y="996"/>
                </a:cubicBezTo>
                <a:lnTo>
                  <a:pt x="617" y="996"/>
                </a:lnTo>
                <a:cubicBezTo>
                  <a:pt x="634" y="996"/>
                  <a:pt x="648" y="982"/>
                  <a:pt x="648" y="964"/>
                </a:cubicBezTo>
                <a:cubicBezTo>
                  <a:pt x="648" y="954"/>
                  <a:pt x="643" y="944"/>
                  <a:pt x="635" y="939"/>
                </a:cubicBezTo>
                <a:cubicBezTo>
                  <a:pt x="634" y="881"/>
                  <a:pt x="663" y="815"/>
                  <a:pt x="724" y="739"/>
                </a:cubicBezTo>
                <a:cubicBezTo>
                  <a:pt x="733" y="729"/>
                  <a:pt x="750" y="707"/>
                  <a:pt x="751" y="706"/>
                </a:cubicBezTo>
                <a:cubicBezTo>
                  <a:pt x="787" y="655"/>
                  <a:pt x="807" y="595"/>
                  <a:pt x="807" y="532"/>
                </a:cubicBezTo>
                <a:cubicBezTo>
                  <a:pt x="807" y="454"/>
                  <a:pt x="778" y="381"/>
                  <a:pt x="726" y="326"/>
                </a:cubicBezTo>
                <a:cubicBezTo>
                  <a:pt x="673" y="271"/>
                  <a:pt x="603" y="240"/>
                  <a:pt x="527" y="240"/>
                </a:cubicBezTo>
                <a:close/>
                <a:moveTo>
                  <a:pt x="966" y="730"/>
                </a:moveTo>
                <a:lnTo>
                  <a:pt x="912" y="699"/>
                </a:lnTo>
                <a:cubicBezTo>
                  <a:pt x="891" y="687"/>
                  <a:pt x="864" y="694"/>
                  <a:pt x="852" y="715"/>
                </a:cubicBezTo>
                <a:cubicBezTo>
                  <a:pt x="840" y="736"/>
                  <a:pt x="847" y="762"/>
                  <a:pt x="868" y="775"/>
                </a:cubicBezTo>
                <a:lnTo>
                  <a:pt x="923" y="806"/>
                </a:lnTo>
                <a:cubicBezTo>
                  <a:pt x="943" y="818"/>
                  <a:pt x="970" y="811"/>
                  <a:pt x="982" y="790"/>
                </a:cubicBezTo>
                <a:cubicBezTo>
                  <a:pt x="994" y="769"/>
                  <a:pt x="987" y="742"/>
                  <a:pt x="966" y="730"/>
                </a:cubicBezTo>
                <a:close/>
                <a:moveTo>
                  <a:pt x="338" y="200"/>
                </a:moveTo>
                <a:cubicBezTo>
                  <a:pt x="359" y="188"/>
                  <a:pt x="366" y="162"/>
                  <a:pt x="354" y="141"/>
                </a:cubicBezTo>
                <a:lnTo>
                  <a:pt x="323" y="87"/>
                </a:lnTo>
                <a:cubicBezTo>
                  <a:pt x="311" y="66"/>
                  <a:pt x="284" y="58"/>
                  <a:pt x="263" y="71"/>
                </a:cubicBezTo>
                <a:cubicBezTo>
                  <a:pt x="242" y="83"/>
                  <a:pt x="235" y="109"/>
                  <a:pt x="247" y="130"/>
                </a:cubicBezTo>
                <a:lnTo>
                  <a:pt x="278" y="184"/>
                </a:lnTo>
                <a:cubicBezTo>
                  <a:pt x="290" y="205"/>
                  <a:pt x="317" y="213"/>
                  <a:pt x="338" y="200"/>
                </a:cubicBezTo>
                <a:close/>
                <a:moveTo>
                  <a:pt x="790" y="71"/>
                </a:moveTo>
                <a:cubicBezTo>
                  <a:pt x="769" y="58"/>
                  <a:pt x="742" y="66"/>
                  <a:pt x="730" y="87"/>
                </a:cubicBezTo>
                <a:lnTo>
                  <a:pt x="699" y="141"/>
                </a:lnTo>
                <a:cubicBezTo>
                  <a:pt x="686" y="162"/>
                  <a:pt x="694" y="188"/>
                  <a:pt x="715" y="200"/>
                </a:cubicBezTo>
                <a:cubicBezTo>
                  <a:pt x="735" y="213"/>
                  <a:pt x="762" y="205"/>
                  <a:pt x="774" y="184"/>
                </a:cubicBezTo>
                <a:lnTo>
                  <a:pt x="806" y="130"/>
                </a:lnTo>
                <a:cubicBezTo>
                  <a:pt x="818" y="109"/>
                  <a:pt x="811" y="83"/>
                  <a:pt x="790" y="71"/>
                </a:cubicBezTo>
                <a:close/>
                <a:moveTo>
                  <a:pt x="1009" y="483"/>
                </a:moveTo>
                <a:lnTo>
                  <a:pt x="947" y="483"/>
                </a:lnTo>
                <a:cubicBezTo>
                  <a:pt x="922" y="483"/>
                  <a:pt x="903" y="502"/>
                  <a:pt x="903" y="526"/>
                </a:cubicBezTo>
                <a:cubicBezTo>
                  <a:pt x="903" y="551"/>
                  <a:pt x="922" y="570"/>
                  <a:pt x="947" y="570"/>
                </a:cubicBezTo>
                <a:lnTo>
                  <a:pt x="1009" y="570"/>
                </a:lnTo>
                <a:cubicBezTo>
                  <a:pt x="1033" y="570"/>
                  <a:pt x="1053" y="551"/>
                  <a:pt x="1053" y="526"/>
                </a:cubicBezTo>
                <a:cubicBezTo>
                  <a:pt x="1053" y="502"/>
                  <a:pt x="1033" y="483"/>
                  <a:pt x="1009" y="483"/>
                </a:cubicBezTo>
                <a:close/>
                <a:moveTo>
                  <a:pt x="526" y="150"/>
                </a:moveTo>
                <a:cubicBezTo>
                  <a:pt x="550" y="150"/>
                  <a:pt x="570" y="130"/>
                  <a:pt x="570" y="106"/>
                </a:cubicBezTo>
                <a:lnTo>
                  <a:pt x="570" y="44"/>
                </a:lnTo>
                <a:cubicBezTo>
                  <a:pt x="570" y="20"/>
                  <a:pt x="550" y="0"/>
                  <a:pt x="526" y="0"/>
                </a:cubicBezTo>
                <a:cubicBezTo>
                  <a:pt x="502" y="0"/>
                  <a:pt x="483" y="20"/>
                  <a:pt x="483" y="44"/>
                </a:cubicBezTo>
                <a:lnTo>
                  <a:pt x="483" y="106"/>
                </a:lnTo>
                <a:cubicBezTo>
                  <a:pt x="483" y="130"/>
                  <a:pt x="502" y="150"/>
                  <a:pt x="526" y="150"/>
                </a:cubicBezTo>
                <a:close/>
                <a:moveTo>
                  <a:pt x="184" y="278"/>
                </a:moveTo>
                <a:lnTo>
                  <a:pt x="130" y="247"/>
                </a:lnTo>
                <a:cubicBezTo>
                  <a:pt x="109" y="235"/>
                  <a:pt x="82" y="242"/>
                  <a:pt x="70" y="263"/>
                </a:cubicBezTo>
                <a:cubicBezTo>
                  <a:pt x="58" y="284"/>
                  <a:pt x="65" y="311"/>
                  <a:pt x="86" y="323"/>
                </a:cubicBezTo>
                <a:lnTo>
                  <a:pt x="140" y="354"/>
                </a:lnTo>
                <a:cubicBezTo>
                  <a:pt x="161" y="366"/>
                  <a:pt x="188" y="359"/>
                  <a:pt x="200" y="338"/>
                </a:cubicBezTo>
                <a:cubicBezTo>
                  <a:pt x="212" y="317"/>
                  <a:pt x="205" y="291"/>
                  <a:pt x="184" y="278"/>
                </a:cubicBezTo>
                <a:close/>
                <a:moveTo>
                  <a:pt x="912" y="354"/>
                </a:moveTo>
                <a:lnTo>
                  <a:pt x="966" y="323"/>
                </a:lnTo>
                <a:cubicBezTo>
                  <a:pt x="987" y="311"/>
                  <a:pt x="994" y="284"/>
                  <a:pt x="982" y="263"/>
                </a:cubicBezTo>
                <a:cubicBezTo>
                  <a:pt x="970" y="242"/>
                  <a:pt x="943" y="235"/>
                  <a:pt x="923" y="247"/>
                </a:cubicBezTo>
                <a:lnTo>
                  <a:pt x="868" y="278"/>
                </a:lnTo>
                <a:cubicBezTo>
                  <a:pt x="847" y="291"/>
                  <a:pt x="840" y="317"/>
                  <a:pt x="852" y="338"/>
                </a:cubicBezTo>
                <a:cubicBezTo>
                  <a:pt x="864" y="359"/>
                  <a:pt x="891" y="366"/>
                  <a:pt x="912" y="354"/>
                </a:cubicBezTo>
                <a:close/>
                <a:moveTo>
                  <a:pt x="140" y="699"/>
                </a:moveTo>
                <a:lnTo>
                  <a:pt x="86" y="730"/>
                </a:lnTo>
                <a:cubicBezTo>
                  <a:pt x="65" y="742"/>
                  <a:pt x="58" y="769"/>
                  <a:pt x="70" y="790"/>
                </a:cubicBezTo>
                <a:cubicBezTo>
                  <a:pt x="82" y="811"/>
                  <a:pt x="109" y="818"/>
                  <a:pt x="130" y="806"/>
                </a:cubicBezTo>
                <a:lnTo>
                  <a:pt x="184" y="775"/>
                </a:lnTo>
                <a:cubicBezTo>
                  <a:pt x="205" y="762"/>
                  <a:pt x="212" y="736"/>
                  <a:pt x="200" y="715"/>
                </a:cubicBezTo>
                <a:cubicBezTo>
                  <a:pt x="188" y="694"/>
                  <a:pt x="161" y="687"/>
                  <a:pt x="140" y="699"/>
                </a:cubicBezTo>
                <a:close/>
                <a:moveTo>
                  <a:pt x="150" y="526"/>
                </a:moveTo>
                <a:cubicBezTo>
                  <a:pt x="150" y="502"/>
                  <a:pt x="130" y="483"/>
                  <a:pt x="106" y="483"/>
                </a:cubicBezTo>
                <a:lnTo>
                  <a:pt x="44" y="483"/>
                </a:lnTo>
                <a:cubicBezTo>
                  <a:pt x="19" y="483"/>
                  <a:pt x="0" y="502"/>
                  <a:pt x="0" y="526"/>
                </a:cubicBezTo>
                <a:cubicBezTo>
                  <a:pt x="0" y="551"/>
                  <a:pt x="19" y="570"/>
                  <a:pt x="44" y="570"/>
                </a:cubicBezTo>
                <a:lnTo>
                  <a:pt x="106" y="570"/>
                </a:lnTo>
                <a:cubicBezTo>
                  <a:pt x="130" y="570"/>
                  <a:pt x="150" y="551"/>
                  <a:pt x="150" y="526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480695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應</a:t>
            </a:r>
            <a:r>
              <a:rPr lang="en-US" altLang="zh-TW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用</a:t>
            </a:r>
            <a:r>
              <a:rPr lang="en-US" altLang="zh-TW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軟</a:t>
            </a:r>
            <a:r>
              <a:rPr lang="en-US" altLang="zh-TW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體</a:t>
            </a:r>
            <a:endParaRPr lang="zh-TW" altLang="en-US" b="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15" name="空心弧 39"/>
          <p:cNvSpPr/>
          <p:nvPr/>
        </p:nvSpPr>
        <p:spPr>
          <a:xfrm rot="11863296">
            <a:off x="5491480" y="2555875"/>
            <a:ext cx="1223010" cy="1238250"/>
          </a:xfrm>
          <a:prstGeom prst="blockArc">
            <a:avLst>
              <a:gd name="adj1" fmla="val 8619169"/>
              <a:gd name="adj2" fmla="val 76780"/>
              <a:gd name="adj3" fmla="val 26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6" name="组合 54"/>
          <p:cNvGrpSpPr/>
          <p:nvPr/>
        </p:nvGrpSpPr>
        <p:grpSpPr>
          <a:xfrm>
            <a:off x="5634990" y="2780665"/>
            <a:ext cx="943610" cy="981710"/>
            <a:chOff x="5576510" y="968753"/>
            <a:chExt cx="1884994" cy="1884995"/>
          </a:xfrm>
        </p:grpSpPr>
        <p:sp>
          <p:nvSpPr>
            <p:cNvPr id="117" name="椭圆 55"/>
            <p:cNvSpPr/>
            <p:nvPr/>
          </p:nvSpPr>
          <p:spPr>
            <a:xfrm>
              <a:off x="5576510" y="968754"/>
              <a:ext cx="1884994" cy="1884994"/>
            </a:xfrm>
            <a:prstGeom prst="ellipse">
              <a:avLst/>
            </a:prstGeom>
            <a:noFill/>
            <a:ln w="28575">
              <a:gradFill>
                <a:gsLst>
                  <a:gs pos="100000">
                    <a:srgbClr val="858585">
                      <a:alpha val="42000"/>
                    </a:srgbClr>
                  </a:gs>
                  <a:gs pos="0">
                    <a:schemeClr val="tx1">
                      <a:alpha val="30000"/>
                    </a:schemeClr>
                  </a:gs>
                  <a:gs pos="48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任意多边形 56"/>
            <p:cNvSpPr/>
            <p:nvPr/>
          </p:nvSpPr>
          <p:spPr>
            <a:xfrm>
              <a:off x="5602612" y="968753"/>
              <a:ext cx="1702993" cy="1440334"/>
            </a:xfrm>
            <a:custGeom>
              <a:avLst/>
              <a:gdLst>
                <a:gd name="connsiteX0" fmla="*/ 942497 w 1702993"/>
                <a:gd name="connsiteY0" fmla="*/ 0 h 1440334"/>
                <a:gd name="connsiteX1" fmla="*/ 1608943 w 1702993"/>
                <a:gd name="connsiteY1" fmla="*/ 276051 h 1440334"/>
                <a:gd name="connsiteX2" fmla="*/ 1702993 w 1702993"/>
                <a:gd name="connsiteY2" fmla="*/ 390040 h 1440334"/>
                <a:gd name="connsiteX3" fmla="*/ 1456630 w 1702993"/>
                <a:gd name="connsiteY3" fmla="*/ 499396 h 1440334"/>
                <a:gd name="connsiteX4" fmla="*/ 214073 w 1702993"/>
                <a:gd name="connsiteY4" fmla="*/ 1352754 h 1440334"/>
                <a:gd name="connsiteX5" fmla="*/ 143272 w 1702993"/>
                <a:gd name="connsiteY5" fmla="*/ 1440334 h 1440334"/>
                <a:gd name="connsiteX6" fmla="*/ 113755 w 1702993"/>
                <a:gd name="connsiteY6" fmla="*/ 1391747 h 1440334"/>
                <a:gd name="connsiteX7" fmla="*/ 0 w 1702993"/>
                <a:gd name="connsiteY7" fmla="*/ 942497 h 1440334"/>
                <a:gd name="connsiteX8" fmla="*/ 942497 w 1702993"/>
                <a:gd name="connsiteY8" fmla="*/ 0 h 14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2993" h="1440334">
                  <a:moveTo>
                    <a:pt x="942497" y="0"/>
                  </a:moveTo>
                  <a:cubicBezTo>
                    <a:pt x="1202761" y="0"/>
                    <a:pt x="1438385" y="105493"/>
                    <a:pt x="1608943" y="276051"/>
                  </a:cubicBezTo>
                  <a:lnTo>
                    <a:pt x="1702993" y="390040"/>
                  </a:lnTo>
                  <a:lnTo>
                    <a:pt x="1456630" y="499396"/>
                  </a:lnTo>
                  <a:cubicBezTo>
                    <a:pt x="929930" y="744630"/>
                    <a:pt x="519602" y="1009794"/>
                    <a:pt x="214073" y="1352754"/>
                  </a:cubicBezTo>
                  <a:lnTo>
                    <a:pt x="143272" y="1440334"/>
                  </a:lnTo>
                  <a:lnTo>
                    <a:pt x="113755" y="1391747"/>
                  </a:lnTo>
                  <a:cubicBezTo>
                    <a:pt x="41208" y="1258202"/>
                    <a:pt x="0" y="1105162"/>
                    <a:pt x="0" y="942497"/>
                  </a:cubicBezTo>
                  <a:cubicBezTo>
                    <a:pt x="0" y="421970"/>
                    <a:pt x="421970" y="0"/>
                    <a:pt x="942497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58000"/>
                  </a:schemeClr>
                </a:gs>
                <a:gs pos="0">
                  <a:schemeClr val="tx1">
                    <a:alpha val="0"/>
                  </a:scheme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19" name="Freeform 8"/>
          <p:cNvSpPr>
            <a:spLocks noEditPoints="1"/>
          </p:cNvSpPr>
          <p:nvPr/>
        </p:nvSpPr>
        <p:spPr>
          <a:xfrm>
            <a:off x="5932170" y="3085465"/>
            <a:ext cx="386080" cy="372110"/>
          </a:xfrm>
          <a:custGeom>
            <a:avLst/>
            <a:gdLst/>
            <a:ahLst/>
            <a:cxnLst>
              <a:cxn ang="0">
                <a:pos x="110832" y="455156"/>
              </a:cxn>
              <a:cxn ang="0">
                <a:pos x="173951" y="455156"/>
              </a:cxn>
              <a:cxn ang="0">
                <a:pos x="186376" y="443217"/>
              </a:cxn>
              <a:cxn ang="0">
                <a:pos x="186376" y="335770"/>
              </a:cxn>
              <a:cxn ang="0">
                <a:pos x="173951" y="323832"/>
              </a:cxn>
              <a:cxn ang="0">
                <a:pos x="110832" y="323832"/>
              </a:cxn>
              <a:cxn ang="0">
                <a:pos x="98407" y="335770"/>
              </a:cxn>
              <a:cxn ang="0">
                <a:pos x="98407" y="443217"/>
              </a:cxn>
              <a:cxn ang="0">
                <a:pos x="110832" y="455156"/>
              </a:cxn>
              <a:cxn ang="0">
                <a:pos x="541237" y="487986"/>
              </a:cxn>
              <a:cxn ang="0">
                <a:pos x="55167" y="487986"/>
              </a:cxn>
              <a:cxn ang="0">
                <a:pos x="55167" y="27359"/>
              </a:cxn>
              <a:cxn ang="0">
                <a:pos x="27335" y="0"/>
              </a:cxn>
              <a:cxn ang="0">
                <a:pos x="0" y="27359"/>
              </a:cxn>
              <a:cxn ang="0">
                <a:pos x="0" y="515843"/>
              </a:cxn>
              <a:cxn ang="0">
                <a:pos x="27335" y="543202"/>
              </a:cxn>
              <a:cxn ang="0">
                <a:pos x="541237" y="543202"/>
              </a:cxn>
              <a:cxn ang="0">
                <a:pos x="569069" y="515843"/>
              </a:cxn>
              <a:cxn ang="0">
                <a:pos x="541237" y="487986"/>
              </a:cxn>
              <a:cxn ang="0">
                <a:pos x="261424" y="455156"/>
              </a:cxn>
              <a:cxn ang="0">
                <a:pos x="325040" y="455156"/>
              </a:cxn>
              <a:cxn ang="0">
                <a:pos x="336968" y="443217"/>
              </a:cxn>
              <a:cxn ang="0">
                <a:pos x="336968" y="193503"/>
              </a:cxn>
              <a:cxn ang="0">
                <a:pos x="325040" y="181067"/>
              </a:cxn>
              <a:cxn ang="0">
                <a:pos x="261424" y="181067"/>
              </a:cxn>
              <a:cxn ang="0">
                <a:pos x="249496" y="193503"/>
              </a:cxn>
              <a:cxn ang="0">
                <a:pos x="249496" y="443217"/>
              </a:cxn>
              <a:cxn ang="0">
                <a:pos x="261424" y="455156"/>
              </a:cxn>
              <a:cxn ang="0">
                <a:pos x="412513" y="455156"/>
              </a:cxn>
              <a:cxn ang="0">
                <a:pos x="475632" y="455156"/>
              </a:cxn>
              <a:cxn ang="0">
                <a:pos x="487560" y="443217"/>
              </a:cxn>
              <a:cxn ang="0">
                <a:pos x="487560" y="61682"/>
              </a:cxn>
              <a:cxn ang="0">
                <a:pos x="475632" y="49246"/>
              </a:cxn>
              <a:cxn ang="0">
                <a:pos x="412513" y="49246"/>
              </a:cxn>
              <a:cxn ang="0">
                <a:pos x="400088" y="61682"/>
              </a:cxn>
              <a:cxn ang="0">
                <a:pos x="400088" y="443217"/>
              </a:cxn>
              <a:cxn ang="0">
                <a:pos x="412513" y="455156"/>
              </a:cxn>
            </a:cxnLst>
            <a:rect l="0" t="0" r="0" b="0"/>
            <a:pathLst>
              <a:path w="1145" h="1092">
                <a:moveTo>
                  <a:pt x="223" y="915"/>
                </a:moveTo>
                <a:lnTo>
                  <a:pt x="350" y="915"/>
                </a:lnTo>
                <a:cubicBezTo>
                  <a:pt x="364" y="915"/>
                  <a:pt x="375" y="904"/>
                  <a:pt x="375" y="891"/>
                </a:cubicBezTo>
                <a:lnTo>
                  <a:pt x="375" y="675"/>
                </a:lnTo>
                <a:cubicBezTo>
                  <a:pt x="375" y="662"/>
                  <a:pt x="364" y="651"/>
                  <a:pt x="350" y="651"/>
                </a:cubicBezTo>
                <a:lnTo>
                  <a:pt x="223" y="651"/>
                </a:lnTo>
                <a:cubicBezTo>
                  <a:pt x="209" y="651"/>
                  <a:pt x="198" y="662"/>
                  <a:pt x="198" y="675"/>
                </a:cubicBezTo>
                <a:lnTo>
                  <a:pt x="198" y="891"/>
                </a:lnTo>
                <a:cubicBezTo>
                  <a:pt x="198" y="904"/>
                  <a:pt x="209" y="915"/>
                  <a:pt x="223" y="915"/>
                </a:cubicBezTo>
                <a:close/>
                <a:moveTo>
                  <a:pt x="1089" y="981"/>
                </a:moveTo>
                <a:lnTo>
                  <a:pt x="111" y="981"/>
                </a:lnTo>
                <a:lnTo>
                  <a:pt x="111" y="55"/>
                </a:lnTo>
                <a:cubicBezTo>
                  <a:pt x="111" y="25"/>
                  <a:pt x="86" y="0"/>
                  <a:pt x="55" y="0"/>
                </a:cubicBezTo>
                <a:cubicBezTo>
                  <a:pt x="25" y="0"/>
                  <a:pt x="0" y="25"/>
                  <a:pt x="0" y="55"/>
                </a:cubicBezTo>
                <a:lnTo>
                  <a:pt x="0" y="1037"/>
                </a:lnTo>
                <a:cubicBezTo>
                  <a:pt x="0" y="1067"/>
                  <a:pt x="25" y="1092"/>
                  <a:pt x="55" y="1092"/>
                </a:cubicBezTo>
                <a:lnTo>
                  <a:pt x="1089" y="1092"/>
                </a:lnTo>
                <a:cubicBezTo>
                  <a:pt x="1120" y="1092"/>
                  <a:pt x="1145" y="1067"/>
                  <a:pt x="1145" y="1037"/>
                </a:cubicBezTo>
                <a:cubicBezTo>
                  <a:pt x="1145" y="1006"/>
                  <a:pt x="1120" y="981"/>
                  <a:pt x="1089" y="981"/>
                </a:cubicBezTo>
                <a:close/>
                <a:moveTo>
                  <a:pt x="526" y="915"/>
                </a:moveTo>
                <a:lnTo>
                  <a:pt x="654" y="915"/>
                </a:lnTo>
                <a:cubicBezTo>
                  <a:pt x="667" y="915"/>
                  <a:pt x="678" y="904"/>
                  <a:pt x="678" y="891"/>
                </a:cubicBezTo>
                <a:lnTo>
                  <a:pt x="678" y="389"/>
                </a:lnTo>
                <a:cubicBezTo>
                  <a:pt x="678" y="375"/>
                  <a:pt x="667" y="364"/>
                  <a:pt x="654" y="364"/>
                </a:cubicBezTo>
                <a:lnTo>
                  <a:pt x="526" y="364"/>
                </a:lnTo>
                <a:cubicBezTo>
                  <a:pt x="513" y="364"/>
                  <a:pt x="502" y="375"/>
                  <a:pt x="502" y="389"/>
                </a:cubicBezTo>
                <a:lnTo>
                  <a:pt x="502" y="891"/>
                </a:lnTo>
                <a:cubicBezTo>
                  <a:pt x="502" y="904"/>
                  <a:pt x="513" y="915"/>
                  <a:pt x="526" y="915"/>
                </a:cubicBezTo>
                <a:close/>
                <a:moveTo>
                  <a:pt x="830" y="915"/>
                </a:moveTo>
                <a:lnTo>
                  <a:pt x="957" y="915"/>
                </a:lnTo>
                <a:cubicBezTo>
                  <a:pt x="970" y="915"/>
                  <a:pt x="981" y="904"/>
                  <a:pt x="981" y="891"/>
                </a:cubicBezTo>
                <a:lnTo>
                  <a:pt x="981" y="124"/>
                </a:lnTo>
                <a:cubicBezTo>
                  <a:pt x="981" y="110"/>
                  <a:pt x="970" y="99"/>
                  <a:pt x="957" y="99"/>
                </a:cubicBezTo>
                <a:lnTo>
                  <a:pt x="830" y="99"/>
                </a:lnTo>
                <a:cubicBezTo>
                  <a:pt x="816" y="99"/>
                  <a:pt x="805" y="110"/>
                  <a:pt x="805" y="124"/>
                </a:cubicBezTo>
                <a:lnTo>
                  <a:pt x="805" y="891"/>
                </a:lnTo>
                <a:cubicBezTo>
                  <a:pt x="805" y="904"/>
                  <a:pt x="816" y="915"/>
                  <a:pt x="830" y="915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0" name="文本框 43"/>
          <p:cNvSpPr txBox="1"/>
          <p:nvPr/>
        </p:nvSpPr>
        <p:spPr>
          <a:xfrm>
            <a:off x="7296785" y="4252595"/>
            <a:ext cx="15462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Oval 1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3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2"/>
          <p:cNvSpPr/>
          <p:nvPr/>
        </p:nvSpPr>
        <p:spPr>
          <a:xfrm>
            <a:off x="1606550" y="2309495"/>
            <a:ext cx="3871595" cy="371538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40780" y="2309495"/>
            <a:ext cx="3871595" cy="3715385"/>
          </a:xfrm>
          <a:prstGeom prst="ellipse">
            <a:avLst/>
          </a:prstGeom>
          <a:solidFill>
            <a:srgbClr val="166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椭圆 7"/>
          <p:cNvSpPr/>
          <p:nvPr/>
        </p:nvSpPr>
        <p:spPr>
          <a:xfrm>
            <a:off x="8815705" y="4004945"/>
            <a:ext cx="927100" cy="9283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441" name="KSO_Shape"/>
          <p:cNvSpPr>
            <a:spLocks noChangeAspect="1"/>
          </p:cNvSpPr>
          <p:nvPr/>
        </p:nvSpPr>
        <p:spPr>
          <a:xfrm>
            <a:off x="8930640" y="4281805"/>
            <a:ext cx="697230" cy="353060"/>
          </a:xfrm>
          <a:custGeom>
            <a:avLst/>
            <a:gdLst/>
            <a:ahLst/>
            <a:cxnLst>
              <a:cxn ang="0">
                <a:pos x="222978" y="0"/>
              </a:cxn>
              <a:cxn ang="0">
                <a:pos x="264359" y="8890"/>
              </a:cxn>
              <a:cxn ang="0">
                <a:pos x="171195" y="118479"/>
              </a:cxn>
              <a:cxn ang="0">
                <a:pos x="143985" y="112975"/>
              </a:cxn>
              <a:cxn ang="0">
                <a:pos x="132038" y="115174"/>
              </a:cxn>
              <a:cxn ang="0">
                <a:pos x="98136" y="157524"/>
              </a:cxn>
              <a:cxn ang="0">
                <a:pos x="37065" y="231102"/>
              </a:cxn>
              <a:cxn ang="0">
                <a:pos x="88858" y="300705"/>
              </a:cxn>
              <a:cxn ang="0">
                <a:pos x="47184" y="236159"/>
              </a:cxn>
              <a:cxn ang="0">
                <a:pos x="108255" y="162581"/>
              </a:cxn>
              <a:cxn ang="0">
                <a:pos x="142157" y="120231"/>
              </a:cxn>
              <a:cxn ang="0">
                <a:pos x="154104" y="118032"/>
              </a:cxn>
              <a:cxn ang="0">
                <a:pos x="181314" y="123536"/>
              </a:cxn>
              <a:cxn ang="0">
                <a:pos x="327428" y="5057"/>
              </a:cxn>
              <a:cxn ang="0">
                <a:pos x="474266" y="136362"/>
              </a:cxn>
              <a:cxn ang="0">
                <a:pos x="472259" y="157099"/>
              </a:cxn>
              <a:cxn ang="0">
                <a:pos x="557408" y="236159"/>
              </a:cxn>
              <a:cxn ang="0">
                <a:pos x="490516" y="311374"/>
              </a:cxn>
              <a:cxn ang="0">
                <a:pos x="490085" y="311492"/>
              </a:cxn>
              <a:cxn ang="0">
                <a:pos x="114559" y="311492"/>
              </a:cxn>
              <a:cxn ang="0">
                <a:pos x="91241" y="311492"/>
              </a:cxn>
              <a:cxn ang="0">
                <a:pos x="86472" y="310952"/>
              </a:cxn>
              <a:cxn ang="0">
                <a:pos x="81067" y="311492"/>
              </a:cxn>
              <a:cxn ang="0">
                <a:pos x="0" y="231102"/>
              </a:cxn>
              <a:cxn ang="0">
                <a:pos x="48591" y="157524"/>
              </a:cxn>
              <a:cxn ang="0">
                <a:pos x="75566" y="115174"/>
              </a:cxn>
              <a:cxn ang="0">
                <a:pos x="85071" y="112975"/>
              </a:cxn>
              <a:cxn ang="0">
                <a:pos x="106721" y="118479"/>
              </a:cxn>
              <a:cxn ang="0">
                <a:pos x="222978" y="0"/>
              </a:cxn>
            </a:cxnLst>
            <a:rect l="0" t="0" r="0" b="0"/>
            <a:pathLst>
              <a:path w="2263730" h="1265688">
                <a:moveTo>
                  <a:pt x="905551" y="0"/>
                </a:moveTo>
                <a:cubicBezTo>
                  <a:pt x="964955" y="0"/>
                  <a:pt x="1021809" y="12275"/>
                  <a:pt x="1073606" y="36122"/>
                </a:cubicBezTo>
                <a:cubicBezTo>
                  <a:pt x="867772" y="107015"/>
                  <a:pt x="717264" y="277397"/>
                  <a:pt x="695253" y="481416"/>
                </a:cubicBezTo>
                <a:cubicBezTo>
                  <a:pt x="659529" y="464587"/>
                  <a:pt x="621677" y="456871"/>
                  <a:pt x="584749" y="459054"/>
                </a:cubicBezTo>
                <a:cubicBezTo>
                  <a:pt x="568316" y="460025"/>
                  <a:pt x="552067" y="462956"/>
                  <a:pt x="536229" y="467989"/>
                </a:cubicBezTo>
                <a:cubicBezTo>
                  <a:pt x="461080" y="491867"/>
                  <a:pt x="412084" y="557684"/>
                  <a:pt x="398547" y="640069"/>
                </a:cubicBezTo>
                <a:cubicBezTo>
                  <a:pt x="252469" y="690186"/>
                  <a:pt x="150529" y="805213"/>
                  <a:pt x="150529" y="939037"/>
                </a:cubicBezTo>
                <a:cubicBezTo>
                  <a:pt x="150529" y="1060859"/>
                  <a:pt x="235005" y="1167106"/>
                  <a:pt x="360867" y="1221858"/>
                </a:cubicBezTo>
                <a:cubicBezTo>
                  <a:pt x="258008" y="1163330"/>
                  <a:pt x="191624" y="1067577"/>
                  <a:pt x="191624" y="959585"/>
                </a:cubicBezTo>
                <a:cubicBezTo>
                  <a:pt x="191624" y="825761"/>
                  <a:pt x="293564" y="710734"/>
                  <a:pt x="439642" y="660617"/>
                </a:cubicBezTo>
                <a:cubicBezTo>
                  <a:pt x="453179" y="578232"/>
                  <a:pt x="502175" y="512415"/>
                  <a:pt x="577324" y="488537"/>
                </a:cubicBezTo>
                <a:cubicBezTo>
                  <a:pt x="593162" y="483504"/>
                  <a:pt x="609411" y="480573"/>
                  <a:pt x="625844" y="479602"/>
                </a:cubicBezTo>
                <a:cubicBezTo>
                  <a:pt x="662772" y="477419"/>
                  <a:pt x="700624" y="485135"/>
                  <a:pt x="736348" y="501964"/>
                </a:cubicBezTo>
                <a:cubicBezTo>
                  <a:pt x="765500" y="231754"/>
                  <a:pt x="1020053" y="20548"/>
                  <a:pt x="1329741" y="20548"/>
                </a:cubicBezTo>
                <a:cubicBezTo>
                  <a:pt x="1659087" y="20548"/>
                  <a:pt x="1926075" y="259418"/>
                  <a:pt x="1926075" y="554079"/>
                </a:cubicBezTo>
                <a:cubicBezTo>
                  <a:pt x="1926075" y="582788"/>
                  <a:pt x="1923540" y="610967"/>
                  <a:pt x="1917927" y="638343"/>
                </a:cubicBezTo>
                <a:cubicBezTo>
                  <a:pt x="2114194" y="662993"/>
                  <a:pt x="2263730" y="797503"/>
                  <a:pt x="2263730" y="959585"/>
                </a:cubicBezTo>
                <a:cubicBezTo>
                  <a:pt x="2263730" y="1100449"/>
                  <a:pt x="2150783" y="1220487"/>
                  <a:pt x="1992071" y="1265207"/>
                </a:cubicBezTo>
                <a:lnTo>
                  <a:pt x="1990321" y="1265688"/>
                </a:lnTo>
                <a:lnTo>
                  <a:pt x="465245" y="1265688"/>
                </a:lnTo>
                <a:lnTo>
                  <a:pt x="370547" y="1265688"/>
                </a:lnTo>
                <a:lnTo>
                  <a:pt x="351179" y="1263493"/>
                </a:lnTo>
                <a:cubicBezTo>
                  <a:pt x="343976" y="1265446"/>
                  <a:pt x="336631" y="1265688"/>
                  <a:pt x="329229" y="1265688"/>
                </a:cubicBezTo>
                <a:cubicBezTo>
                  <a:pt x="147401" y="1265688"/>
                  <a:pt x="0" y="1119441"/>
                  <a:pt x="0" y="939037"/>
                </a:cubicBezTo>
                <a:cubicBezTo>
                  <a:pt x="0" y="805213"/>
                  <a:pt x="81109" y="690186"/>
                  <a:pt x="197338" y="640069"/>
                </a:cubicBezTo>
                <a:cubicBezTo>
                  <a:pt x="208108" y="557684"/>
                  <a:pt x="247093" y="491867"/>
                  <a:pt x="306885" y="467989"/>
                </a:cubicBezTo>
                <a:cubicBezTo>
                  <a:pt x="319486" y="462956"/>
                  <a:pt x="332415" y="460025"/>
                  <a:pt x="345490" y="459054"/>
                </a:cubicBezTo>
                <a:cubicBezTo>
                  <a:pt x="374873" y="456871"/>
                  <a:pt x="404990" y="464587"/>
                  <a:pt x="433414" y="481416"/>
                </a:cubicBezTo>
                <a:cubicBezTo>
                  <a:pt x="456609" y="211206"/>
                  <a:pt x="659145" y="0"/>
                  <a:pt x="905551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组合 4"/>
          <p:cNvGrpSpPr>
            <a:grpSpLocks noChangeAspect="1"/>
          </p:cNvGrpSpPr>
          <p:nvPr/>
        </p:nvGrpSpPr>
        <p:grpSpPr>
          <a:xfrm>
            <a:off x="7646035" y="2509520"/>
            <a:ext cx="1061720" cy="1061720"/>
            <a:chOff x="5578476" y="3629026"/>
            <a:chExt cx="271463" cy="271462"/>
          </a:xfrm>
          <a:solidFill>
            <a:schemeClr val="bg1"/>
          </a:solidFill>
        </p:grpSpPr>
        <p:sp>
          <p:nvSpPr>
            <p:cNvPr id="6" name="Freeform 15"/>
            <p:cNvSpPr>
              <a:spLocks noEditPoints="1"/>
            </p:cNvSpPr>
            <p:nvPr/>
          </p:nvSpPr>
          <p:spPr bwMode="auto">
            <a:xfrm>
              <a:off x="5578476" y="3629026"/>
              <a:ext cx="271463" cy="195263"/>
            </a:xfrm>
            <a:custGeom>
              <a:avLst/>
              <a:gdLst>
                <a:gd name="T0" fmla="*/ 177 w 186"/>
                <a:gd name="T1" fmla="*/ 0 h 134"/>
                <a:gd name="T2" fmla="*/ 185 w 186"/>
                <a:gd name="T3" fmla="*/ 6 h 134"/>
                <a:gd name="T4" fmla="*/ 186 w 186"/>
                <a:gd name="T5" fmla="*/ 12 h 134"/>
                <a:gd name="T6" fmla="*/ 186 w 186"/>
                <a:gd name="T7" fmla="*/ 122 h 134"/>
                <a:gd name="T8" fmla="*/ 174 w 186"/>
                <a:gd name="T9" fmla="*/ 134 h 134"/>
                <a:gd name="T10" fmla="*/ 13 w 186"/>
                <a:gd name="T11" fmla="*/ 134 h 134"/>
                <a:gd name="T12" fmla="*/ 1 w 186"/>
                <a:gd name="T13" fmla="*/ 125 h 134"/>
                <a:gd name="T14" fmla="*/ 0 w 186"/>
                <a:gd name="T15" fmla="*/ 125 h 134"/>
                <a:gd name="T16" fmla="*/ 0 w 186"/>
                <a:gd name="T17" fmla="*/ 9 h 134"/>
                <a:gd name="T18" fmla="*/ 1 w 186"/>
                <a:gd name="T19" fmla="*/ 7 h 134"/>
                <a:gd name="T20" fmla="*/ 9 w 186"/>
                <a:gd name="T21" fmla="*/ 0 h 134"/>
                <a:gd name="T22" fmla="*/ 177 w 186"/>
                <a:gd name="T23" fmla="*/ 0 h 134"/>
                <a:gd name="T24" fmla="*/ 174 w 186"/>
                <a:gd name="T25" fmla="*/ 122 h 134"/>
                <a:gd name="T26" fmla="*/ 174 w 186"/>
                <a:gd name="T27" fmla="*/ 12 h 134"/>
                <a:gd name="T28" fmla="*/ 12 w 186"/>
                <a:gd name="T29" fmla="*/ 12 h 134"/>
                <a:gd name="T30" fmla="*/ 12 w 186"/>
                <a:gd name="T31" fmla="*/ 122 h 134"/>
                <a:gd name="T32" fmla="*/ 174 w 186"/>
                <a:gd name="T33" fmla="*/ 12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134">
                  <a:moveTo>
                    <a:pt x="177" y="0"/>
                  </a:moveTo>
                  <a:cubicBezTo>
                    <a:pt x="180" y="1"/>
                    <a:pt x="183" y="3"/>
                    <a:pt x="185" y="6"/>
                  </a:cubicBezTo>
                  <a:cubicBezTo>
                    <a:pt x="185" y="8"/>
                    <a:pt x="186" y="10"/>
                    <a:pt x="186" y="12"/>
                  </a:cubicBezTo>
                  <a:cubicBezTo>
                    <a:pt x="186" y="49"/>
                    <a:pt x="186" y="86"/>
                    <a:pt x="186" y="122"/>
                  </a:cubicBezTo>
                  <a:cubicBezTo>
                    <a:pt x="186" y="129"/>
                    <a:pt x="181" y="134"/>
                    <a:pt x="174" y="134"/>
                  </a:cubicBezTo>
                  <a:cubicBezTo>
                    <a:pt x="120" y="134"/>
                    <a:pt x="66" y="134"/>
                    <a:pt x="13" y="134"/>
                  </a:cubicBezTo>
                  <a:cubicBezTo>
                    <a:pt x="6" y="134"/>
                    <a:pt x="3" y="132"/>
                    <a:pt x="1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86"/>
                    <a:pt x="0" y="48"/>
                    <a:pt x="0" y="9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3" y="3"/>
                    <a:pt x="5" y="2"/>
                    <a:pt x="9" y="0"/>
                  </a:cubicBezTo>
                  <a:cubicBezTo>
                    <a:pt x="65" y="0"/>
                    <a:pt x="121" y="0"/>
                    <a:pt x="177" y="0"/>
                  </a:cubicBezTo>
                  <a:close/>
                  <a:moveTo>
                    <a:pt x="174" y="122"/>
                  </a:moveTo>
                  <a:cubicBezTo>
                    <a:pt x="174" y="85"/>
                    <a:pt x="174" y="49"/>
                    <a:pt x="174" y="12"/>
                  </a:cubicBezTo>
                  <a:cubicBezTo>
                    <a:pt x="120" y="12"/>
                    <a:pt x="66" y="12"/>
                    <a:pt x="12" y="12"/>
                  </a:cubicBezTo>
                  <a:cubicBezTo>
                    <a:pt x="12" y="49"/>
                    <a:pt x="12" y="85"/>
                    <a:pt x="12" y="122"/>
                  </a:cubicBezTo>
                  <a:cubicBezTo>
                    <a:pt x="66" y="122"/>
                    <a:pt x="120" y="122"/>
                    <a:pt x="174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16"/>
            <p:cNvSpPr/>
            <p:nvPr/>
          </p:nvSpPr>
          <p:spPr bwMode="auto">
            <a:xfrm>
              <a:off x="5646738" y="3840163"/>
              <a:ext cx="134938" cy="60325"/>
            </a:xfrm>
            <a:custGeom>
              <a:avLst/>
              <a:gdLst>
                <a:gd name="T0" fmla="*/ 29 w 92"/>
                <a:gd name="T1" fmla="*/ 0 h 41"/>
                <a:gd name="T2" fmla="*/ 63 w 92"/>
                <a:gd name="T3" fmla="*/ 0 h 41"/>
                <a:gd name="T4" fmla="*/ 63 w 92"/>
                <a:gd name="T5" fmla="*/ 2 h 41"/>
                <a:gd name="T6" fmla="*/ 63 w 92"/>
                <a:gd name="T7" fmla="*/ 17 h 41"/>
                <a:gd name="T8" fmla="*/ 76 w 92"/>
                <a:gd name="T9" fmla="*/ 29 h 41"/>
                <a:gd name="T10" fmla="*/ 86 w 92"/>
                <a:gd name="T11" fmla="*/ 29 h 41"/>
                <a:gd name="T12" fmla="*/ 92 w 92"/>
                <a:gd name="T13" fmla="*/ 35 h 41"/>
                <a:gd name="T14" fmla="*/ 86 w 92"/>
                <a:gd name="T15" fmla="*/ 41 h 41"/>
                <a:gd name="T16" fmla="*/ 6 w 92"/>
                <a:gd name="T17" fmla="*/ 41 h 41"/>
                <a:gd name="T18" fmla="*/ 0 w 92"/>
                <a:gd name="T19" fmla="*/ 35 h 41"/>
                <a:gd name="T20" fmla="*/ 6 w 92"/>
                <a:gd name="T21" fmla="*/ 29 h 41"/>
                <a:gd name="T22" fmla="*/ 17 w 92"/>
                <a:gd name="T23" fmla="*/ 29 h 41"/>
                <a:gd name="T24" fmla="*/ 29 w 92"/>
                <a:gd name="T25" fmla="*/ 17 h 41"/>
                <a:gd name="T26" fmla="*/ 29 w 92"/>
                <a:gd name="T2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41">
                  <a:moveTo>
                    <a:pt x="29" y="0"/>
                  </a:moveTo>
                  <a:cubicBezTo>
                    <a:pt x="40" y="0"/>
                    <a:pt x="52" y="0"/>
                    <a:pt x="63" y="0"/>
                  </a:cubicBezTo>
                  <a:cubicBezTo>
                    <a:pt x="63" y="1"/>
                    <a:pt x="63" y="2"/>
                    <a:pt x="63" y="2"/>
                  </a:cubicBezTo>
                  <a:cubicBezTo>
                    <a:pt x="63" y="7"/>
                    <a:pt x="63" y="12"/>
                    <a:pt x="63" y="17"/>
                  </a:cubicBezTo>
                  <a:cubicBezTo>
                    <a:pt x="64" y="24"/>
                    <a:pt x="68" y="29"/>
                    <a:pt x="76" y="29"/>
                  </a:cubicBezTo>
                  <a:cubicBezTo>
                    <a:pt x="79" y="29"/>
                    <a:pt x="83" y="29"/>
                    <a:pt x="86" y="29"/>
                  </a:cubicBezTo>
                  <a:cubicBezTo>
                    <a:pt x="90" y="29"/>
                    <a:pt x="92" y="32"/>
                    <a:pt x="92" y="35"/>
                  </a:cubicBezTo>
                  <a:cubicBezTo>
                    <a:pt x="92" y="38"/>
                    <a:pt x="90" y="41"/>
                    <a:pt x="86" y="41"/>
                  </a:cubicBezTo>
                  <a:cubicBezTo>
                    <a:pt x="59" y="41"/>
                    <a:pt x="33" y="41"/>
                    <a:pt x="6" y="41"/>
                  </a:cubicBezTo>
                  <a:cubicBezTo>
                    <a:pt x="2" y="41"/>
                    <a:pt x="0" y="38"/>
                    <a:pt x="0" y="35"/>
                  </a:cubicBezTo>
                  <a:cubicBezTo>
                    <a:pt x="0" y="32"/>
                    <a:pt x="2" y="29"/>
                    <a:pt x="6" y="29"/>
                  </a:cubicBezTo>
                  <a:cubicBezTo>
                    <a:pt x="10" y="29"/>
                    <a:pt x="13" y="29"/>
                    <a:pt x="17" y="29"/>
                  </a:cubicBezTo>
                  <a:cubicBezTo>
                    <a:pt x="24" y="29"/>
                    <a:pt x="29" y="24"/>
                    <a:pt x="29" y="17"/>
                  </a:cubicBezTo>
                  <a:cubicBezTo>
                    <a:pt x="29" y="12"/>
                    <a:pt x="29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9466" name="矩形 13"/>
          <p:cNvSpPr/>
          <p:nvPr/>
        </p:nvSpPr>
        <p:spPr>
          <a:xfrm>
            <a:off x="8308340" y="4933315"/>
            <a:ext cx="1941513" cy="42989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MYSQL </a:t>
            </a:r>
            <a:endParaRPr lang="zh-TW" altLang="en-US" sz="2200" dirty="0">
              <a:solidFill>
                <a:schemeClr val="bg1"/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9" name="Freeform 17"/>
          <p:cNvSpPr>
            <a:spLocks noChangeAspect="1" noEditPoints="1"/>
          </p:cNvSpPr>
          <p:nvPr/>
        </p:nvSpPr>
        <p:spPr>
          <a:xfrm>
            <a:off x="2985770" y="3140710"/>
            <a:ext cx="1113155" cy="1792605"/>
          </a:xfrm>
          <a:custGeom>
            <a:avLst/>
            <a:gdLst/>
            <a:ahLst/>
            <a:cxnLst>
              <a:cxn ang="0">
                <a:pos x="582202" y="0"/>
              </a:cxn>
              <a:cxn ang="0">
                <a:pos x="628276" y="37843"/>
              </a:cxn>
              <a:cxn ang="0">
                <a:pos x="636653" y="71482"/>
              </a:cxn>
              <a:cxn ang="0">
                <a:pos x="636653" y="592879"/>
              </a:cxn>
              <a:cxn ang="0">
                <a:pos x="636653" y="954493"/>
              </a:cxn>
              <a:cxn ang="0">
                <a:pos x="565448" y="1025975"/>
              </a:cxn>
              <a:cxn ang="0">
                <a:pos x="71205" y="1025975"/>
              </a:cxn>
              <a:cxn ang="0">
                <a:pos x="0" y="954493"/>
              </a:cxn>
              <a:cxn ang="0">
                <a:pos x="0" y="79891"/>
              </a:cxn>
              <a:cxn ang="0">
                <a:pos x="50262" y="0"/>
              </a:cxn>
              <a:cxn ang="0">
                <a:pos x="582202" y="0"/>
              </a:cxn>
              <a:cxn ang="0">
                <a:pos x="573825" y="866192"/>
              </a:cxn>
              <a:cxn ang="0">
                <a:pos x="573825" y="163988"/>
              </a:cxn>
              <a:cxn ang="0">
                <a:pos x="62828" y="163988"/>
              </a:cxn>
              <a:cxn ang="0">
                <a:pos x="62828" y="866192"/>
              </a:cxn>
              <a:cxn ang="0">
                <a:pos x="573825" y="866192"/>
              </a:cxn>
              <a:cxn ang="0">
                <a:pos x="318327" y="67277"/>
              </a:cxn>
              <a:cxn ang="0">
                <a:pos x="217802" y="67277"/>
              </a:cxn>
              <a:cxn ang="0">
                <a:pos x="205237" y="67277"/>
              </a:cxn>
              <a:cxn ang="0">
                <a:pos x="188483" y="79891"/>
              </a:cxn>
              <a:cxn ang="0">
                <a:pos x="205237" y="96711"/>
              </a:cxn>
              <a:cxn ang="0">
                <a:pos x="213614" y="96711"/>
              </a:cxn>
              <a:cxn ang="0">
                <a:pos x="423039" y="96711"/>
              </a:cxn>
              <a:cxn ang="0">
                <a:pos x="431416" y="96711"/>
              </a:cxn>
              <a:cxn ang="0">
                <a:pos x="443982" y="79891"/>
              </a:cxn>
              <a:cxn ang="0">
                <a:pos x="431416" y="67277"/>
              </a:cxn>
              <a:cxn ang="0">
                <a:pos x="423039" y="67277"/>
              </a:cxn>
              <a:cxn ang="0">
                <a:pos x="318327" y="67277"/>
              </a:cxn>
              <a:cxn ang="0">
                <a:pos x="364400" y="946084"/>
              </a:cxn>
              <a:cxn ang="0">
                <a:pos x="318327" y="899831"/>
              </a:cxn>
              <a:cxn ang="0">
                <a:pos x="268064" y="946084"/>
              </a:cxn>
              <a:cxn ang="0">
                <a:pos x="318327" y="996541"/>
              </a:cxn>
              <a:cxn ang="0">
                <a:pos x="364400" y="946084"/>
              </a:cxn>
            </a:cxnLst>
            <a:rect l="0" t="0" r="0" b="0"/>
            <a:pathLst>
              <a:path w="152" h="244">
                <a:moveTo>
                  <a:pt x="139" y="0"/>
                </a:moveTo>
                <a:cubicBezTo>
                  <a:pt x="144" y="2"/>
                  <a:pt x="148" y="4"/>
                  <a:pt x="150" y="9"/>
                </a:cubicBezTo>
                <a:cubicBezTo>
                  <a:pt x="151" y="11"/>
                  <a:pt x="152" y="14"/>
                  <a:pt x="152" y="17"/>
                </a:cubicBezTo>
                <a:cubicBezTo>
                  <a:pt x="152" y="58"/>
                  <a:pt x="152" y="100"/>
                  <a:pt x="152" y="141"/>
                </a:cubicBezTo>
                <a:cubicBezTo>
                  <a:pt x="152" y="170"/>
                  <a:pt x="152" y="198"/>
                  <a:pt x="152" y="227"/>
                </a:cubicBezTo>
                <a:cubicBezTo>
                  <a:pt x="152" y="238"/>
                  <a:pt x="146" y="244"/>
                  <a:pt x="135" y="244"/>
                </a:cubicBezTo>
                <a:cubicBezTo>
                  <a:pt x="96" y="244"/>
                  <a:pt x="56" y="244"/>
                  <a:pt x="17" y="244"/>
                </a:cubicBezTo>
                <a:cubicBezTo>
                  <a:pt x="6" y="244"/>
                  <a:pt x="0" y="238"/>
                  <a:pt x="0" y="227"/>
                </a:cubicBezTo>
                <a:cubicBezTo>
                  <a:pt x="0" y="158"/>
                  <a:pt x="0" y="89"/>
                  <a:pt x="0" y="19"/>
                </a:cubicBezTo>
                <a:cubicBezTo>
                  <a:pt x="0" y="8"/>
                  <a:pt x="2" y="4"/>
                  <a:pt x="12" y="0"/>
                </a:cubicBezTo>
                <a:cubicBezTo>
                  <a:pt x="55" y="0"/>
                  <a:pt x="97" y="0"/>
                  <a:pt x="139" y="0"/>
                </a:cubicBezTo>
                <a:close/>
                <a:moveTo>
                  <a:pt x="137" y="206"/>
                </a:moveTo>
                <a:cubicBezTo>
                  <a:pt x="137" y="150"/>
                  <a:pt x="137" y="94"/>
                  <a:pt x="137" y="39"/>
                </a:cubicBezTo>
                <a:cubicBezTo>
                  <a:pt x="96" y="39"/>
                  <a:pt x="55" y="39"/>
                  <a:pt x="15" y="39"/>
                </a:cubicBezTo>
                <a:cubicBezTo>
                  <a:pt x="15" y="95"/>
                  <a:pt x="15" y="150"/>
                  <a:pt x="15" y="206"/>
                </a:cubicBezTo>
                <a:cubicBezTo>
                  <a:pt x="56" y="206"/>
                  <a:pt x="96" y="206"/>
                  <a:pt x="137" y="206"/>
                </a:cubicBezTo>
                <a:close/>
                <a:moveTo>
                  <a:pt x="76" y="16"/>
                </a:moveTo>
                <a:cubicBezTo>
                  <a:pt x="68" y="16"/>
                  <a:pt x="60" y="16"/>
                  <a:pt x="52" y="16"/>
                </a:cubicBezTo>
                <a:cubicBezTo>
                  <a:pt x="51" y="16"/>
                  <a:pt x="50" y="16"/>
                  <a:pt x="49" y="16"/>
                </a:cubicBezTo>
                <a:cubicBezTo>
                  <a:pt x="47" y="16"/>
                  <a:pt x="45" y="17"/>
                  <a:pt x="45" y="19"/>
                </a:cubicBezTo>
                <a:cubicBezTo>
                  <a:pt x="45" y="21"/>
                  <a:pt x="47" y="23"/>
                  <a:pt x="49" y="23"/>
                </a:cubicBezTo>
                <a:cubicBezTo>
                  <a:pt x="50" y="23"/>
                  <a:pt x="50" y="23"/>
                  <a:pt x="51" y="23"/>
                </a:cubicBezTo>
                <a:cubicBezTo>
                  <a:pt x="68" y="23"/>
                  <a:pt x="84" y="23"/>
                  <a:pt x="101" y="23"/>
                </a:cubicBezTo>
                <a:cubicBezTo>
                  <a:pt x="102" y="23"/>
                  <a:pt x="103" y="23"/>
                  <a:pt x="103" y="23"/>
                </a:cubicBezTo>
                <a:cubicBezTo>
                  <a:pt x="105" y="23"/>
                  <a:pt x="106" y="21"/>
                  <a:pt x="106" y="19"/>
                </a:cubicBezTo>
                <a:cubicBezTo>
                  <a:pt x="106" y="18"/>
                  <a:pt x="105" y="16"/>
                  <a:pt x="103" y="16"/>
                </a:cubicBezTo>
                <a:cubicBezTo>
                  <a:pt x="103" y="16"/>
                  <a:pt x="102" y="16"/>
                  <a:pt x="101" y="16"/>
                </a:cubicBezTo>
                <a:cubicBezTo>
                  <a:pt x="92" y="16"/>
                  <a:pt x="84" y="16"/>
                  <a:pt x="76" y="16"/>
                </a:cubicBezTo>
                <a:close/>
                <a:moveTo>
                  <a:pt x="87" y="225"/>
                </a:moveTo>
                <a:cubicBezTo>
                  <a:pt x="87" y="219"/>
                  <a:pt x="82" y="214"/>
                  <a:pt x="76" y="214"/>
                </a:cubicBezTo>
                <a:cubicBezTo>
                  <a:pt x="70" y="214"/>
                  <a:pt x="65" y="219"/>
                  <a:pt x="64" y="225"/>
                </a:cubicBezTo>
                <a:cubicBezTo>
                  <a:pt x="64" y="231"/>
                  <a:pt x="70" y="237"/>
                  <a:pt x="76" y="237"/>
                </a:cubicBezTo>
                <a:cubicBezTo>
                  <a:pt x="82" y="237"/>
                  <a:pt x="87" y="231"/>
                  <a:pt x="87" y="22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0" name="矩形 15"/>
          <p:cNvSpPr/>
          <p:nvPr/>
        </p:nvSpPr>
        <p:spPr>
          <a:xfrm>
            <a:off x="2571433" y="5074285"/>
            <a:ext cx="1941512" cy="42989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ANDROID </a:t>
            </a:r>
            <a:endParaRPr lang="en-US" altLang="zh-CN" sz="2200" dirty="0">
              <a:solidFill>
                <a:schemeClr val="bg1"/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52" name="圆角矩形 19"/>
          <p:cNvSpPr>
            <a:spLocks noChangeAspect="1"/>
          </p:cNvSpPr>
          <p:nvPr/>
        </p:nvSpPr>
        <p:spPr>
          <a:xfrm>
            <a:off x="6578600" y="4004945"/>
            <a:ext cx="872490" cy="872490"/>
          </a:xfrm>
          <a:prstGeom prst="roundRect">
            <a:avLst>
              <a:gd name="adj" fmla="val 3131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53" name="Group 52"/>
          <p:cNvGrpSpPr>
            <a:grpSpLocks noChangeAspect="1"/>
          </p:cNvGrpSpPr>
          <p:nvPr/>
        </p:nvGrpSpPr>
        <p:grpSpPr bwMode="auto">
          <a:xfrm>
            <a:off x="6755130" y="4185920"/>
            <a:ext cx="520065" cy="499110"/>
            <a:chOff x="3365" y="1699"/>
            <a:chExt cx="952" cy="913"/>
          </a:xfrm>
          <a:solidFill>
            <a:schemeClr val="bg1"/>
          </a:solidFill>
        </p:grpSpPr>
        <p:sp>
          <p:nvSpPr>
            <p:cNvPr id="54" name="Freeform 53"/>
            <p:cNvSpPr/>
            <p:nvPr/>
          </p:nvSpPr>
          <p:spPr bwMode="auto">
            <a:xfrm>
              <a:off x="3689" y="2516"/>
              <a:ext cx="305" cy="96"/>
            </a:xfrm>
            <a:custGeom>
              <a:avLst/>
              <a:gdLst>
                <a:gd name="T0" fmla="*/ 116 w 128"/>
                <a:gd name="T1" fmla="*/ 29 h 40"/>
                <a:gd name="T2" fmla="*/ 108 w 128"/>
                <a:gd name="T3" fmla="*/ 17 h 40"/>
                <a:gd name="T4" fmla="*/ 105 w 128"/>
                <a:gd name="T5" fmla="*/ 0 h 40"/>
                <a:gd name="T6" fmla="*/ 23 w 128"/>
                <a:gd name="T7" fmla="*/ 0 h 40"/>
                <a:gd name="T8" fmla="*/ 20 w 128"/>
                <a:gd name="T9" fmla="*/ 17 h 40"/>
                <a:gd name="T10" fmla="*/ 12 w 128"/>
                <a:gd name="T11" fmla="*/ 29 h 40"/>
                <a:gd name="T12" fmla="*/ 5 w 128"/>
                <a:gd name="T13" fmla="*/ 40 h 40"/>
                <a:gd name="T14" fmla="*/ 64 w 128"/>
                <a:gd name="T15" fmla="*/ 40 h 40"/>
                <a:gd name="T16" fmla="*/ 123 w 128"/>
                <a:gd name="T17" fmla="*/ 40 h 40"/>
                <a:gd name="T18" fmla="*/ 116 w 128"/>
                <a:gd name="T1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40">
                  <a:moveTo>
                    <a:pt x="116" y="29"/>
                  </a:moveTo>
                  <a:cubicBezTo>
                    <a:pt x="109" y="24"/>
                    <a:pt x="108" y="17"/>
                    <a:pt x="108" y="17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24"/>
                    <a:pt x="12" y="29"/>
                  </a:cubicBezTo>
                  <a:cubicBezTo>
                    <a:pt x="5" y="34"/>
                    <a:pt x="0" y="39"/>
                    <a:pt x="5" y="40"/>
                  </a:cubicBezTo>
                  <a:cubicBezTo>
                    <a:pt x="11" y="40"/>
                    <a:pt x="60" y="40"/>
                    <a:pt x="64" y="40"/>
                  </a:cubicBezTo>
                  <a:cubicBezTo>
                    <a:pt x="68" y="40"/>
                    <a:pt x="117" y="40"/>
                    <a:pt x="123" y="40"/>
                  </a:cubicBezTo>
                  <a:cubicBezTo>
                    <a:pt x="128" y="39"/>
                    <a:pt x="123" y="34"/>
                    <a:pt x="116" y="29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3567" y="2121"/>
              <a:ext cx="303" cy="179"/>
            </a:xfrm>
            <a:custGeom>
              <a:avLst/>
              <a:gdLst>
                <a:gd name="T0" fmla="*/ 22 w 127"/>
                <a:gd name="T1" fmla="*/ 63 h 75"/>
                <a:gd name="T2" fmla="*/ 54 w 127"/>
                <a:gd name="T3" fmla="*/ 35 h 75"/>
                <a:gd name="T4" fmla="*/ 90 w 127"/>
                <a:gd name="T5" fmla="*/ 59 h 75"/>
                <a:gd name="T6" fmla="*/ 22 w 127"/>
                <a:gd name="T7" fmla="*/ 6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75">
                  <a:moveTo>
                    <a:pt x="22" y="63"/>
                  </a:moveTo>
                  <a:cubicBezTo>
                    <a:pt x="44" y="62"/>
                    <a:pt x="47" y="57"/>
                    <a:pt x="54" y="35"/>
                  </a:cubicBezTo>
                  <a:cubicBezTo>
                    <a:pt x="67" y="0"/>
                    <a:pt x="127" y="44"/>
                    <a:pt x="90" y="59"/>
                  </a:cubicBezTo>
                  <a:cubicBezTo>
                    <a:pt x="53" y="75"/>
                    <a:pt x="0" y="63"/>
                    <a:pt x="22" y="63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3767" y="1699"/>
              <a:ext cx="417" cy="498"/>
            </a:xfrm>
            <a:custGeom>
              <a:avLst/>
              <a:gdLst>
                <a:gd name="T0" fmla="*/ 165 w 175"/>
                <a:gd name="T1" fmla="*/ 8 h 209"/>
                <a:gd name="T2" fmla="*/ 125 w 175"/>
                <a:gd name="T3" fmla="*/ 18 h 209"/>
                <a:gd name="T4" fmla="*/ 11 w 175"/>
                <a:gd name="T5" fmla="*/ 179 h 209"/>
                <a:gd name="T6" fmla="*/ 11 w 175"/>
                <a:gd name="T7" fmla="*/ 199 h 209"/>
                <a:gd name="T8" fmla="*/ 30 w 175"/>
                <a:gd name="T9" fmla="*/ 195 h 209"/>
                <a:gd name="T10" fmla="*/ 164 w 175"/>
                <a:gd name="T11" fmla="*/ 49 h 209"/>
                <a:gd name="T12" fmla="*/ 165 w 175"/>
                <a:gd name="T13" fmla="*/ 8 h 209"/>
                <a:gd name="T14" fmla="*/ 135 w 175"/>
                <a:gd name="T15" fmla="*/ 28 h 209"/>
                <a:gd name="T16" fmla="*/ 128 w 175"/>
                <a:gd name="T17" fmla="*/ 21 h 209"/>
                <a:gd name="T18" fmla="*/ 153 w 175"/>
                <a:gd name="T19" fmla="*/ 10 h 209"/>
                <a:gd name="T20" fmla="*/ 135 w 175"/>
                <a:gd name="T21" fmla="*/ 2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209">
                  <a:moveTo>
                    <a:pt x="165" y="8"/>
                  </a:moveTo>
                  <a:cubicBezTo>
                    <a:pt x="154" y="0"/>
                    <a:pt x="136" y="4"/>
                    <a:pt x="125" y="18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0" y="193"/>
                    <a:pt x="0" y="191"/>
                    <a:pt x="11" y="199"/>
                  </a:cubicBezTo>
                  <a:cubicBezTo>
                    <a:pt x="22" y="208"/>
                    <a:pt x="19" y="209"/>
                    <a:pt x="30" y="195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75" y="35"/>
                    <a:pt x="175" y="17"/>
                    <a:pt x="165" y="8"/>
                  </a:cubicBezTo>
                  <a:close/>
                  <a:moveTo>
                    <a:pt x="135" y="28"/>
                  </a:moveTo>
                  <a:cubicBezTo>
                    <a:pt x="135" y="28"/>
                    <a:pt x="134" y="26"/>
                    <a:pt x="128" y="21"/>
                  </a:cubicBezTo>
                  <a:cubicBezTo>
                    <a:pt x="137" y="8"/>
                    <a:pt x="153" y="10"/>
                    <a:pt x="153" y="10"/>
                  </a:cubicBezTo>
                  <a:cubicBezTo>
                    <a:pt x="137" y="19"/>
                    <a:pt x="135" y="28"/>
                    <a:pt x="135" y="28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3365" y="1849"/>
              <a:ext cx="952" cy="629"/>
            </a:xfrm>
            <a:custGeom>
              <a:avLst/>
              <a:gdLst>
                <a:gd name="T0" fmla="*/ 384 w 400"/>
                <a:gd name="T1" fmla="*/ 0 h 264"/>
                <a:gd name="T2" fmla="*/ 334 w 400"/>
                <a:gd name="T3" fmla="*/ 0 h 264"/>
                <a:gd name="T4" fmla="*/ 312 w 400"/>
                <a:gd name="T5" fmla="*/ 24 h 264"/>
                <a:gd name="T6" fmla="*/ 376 w 400"/>
                <a:gd name="T7" fmla="*/ 24 h 264"/>
                <a:gd name="T8" fmla="*/ 376 w 400"/>
                <a:gd name="T9" fmla="*/ 216 h 264"/>
                <a:gd name="T10" fmla="*/ 24 w 400"/>
                <a:gd name="T11" fmla="*/ 216 h 264"/>
                <a:gd name="T12" fmla="*/ 24 w 400"/>
                <a:gd name="T13" fmla="*/ 24 h 264"/>
                <a:gd name="T14" fmla="*/ 229 w 400"/>
                <a:gd name="T15" fmla="*/ 24 h 264"/>
                <a:gd name="T16" fmla="*/ 246 w 400"/>
                <a:gd name="T17" fmla="*/ 0 h 264"/>
                <a:gd name="T18" fmla="*/ 16 w 400"/>
                <a:gd name="T19" fmla="*/ 0 h 264"/>
                <a:gd name="T20" fmla="*/ 0 w 400"/>
                <a:gd name="T21" fmla="*/ 16 h 264"/>
                <a:gd name="T22" fmla="*/ 0 w 400"/>
                <a:gd name="T23" fmla="*/ 248 h 264"/>
                <a:gd name="T24" fmla="*/ 16 w 400"/>
                <a:gd name="T25" fmla="*/ 264 h 264"/>
                <a:gd name="T26" fmla="*/ 384 w 400"/>
                <a:gd name="T27" fmla="*/ 264 h 264"/>
                <a:gd name="T28" fmla="*/ 400 w 400"/>
                <a:gd name="T29" fmla="*/ 248 h 264"/>
                <a:gd name="T30" fmla="*/ 400 w 400"/>
                <a:gd name="T31" fmla="*/ 16 h 264"/>
                <a:gd name="T32" fmla="*/ 384 w 400"/>
                <a:gd name="T3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0" h="264">
                  <a:moveTo>
                    <a:pt x="384" y="0"/>
                  </a:moveTo>
                  <a:cubicBezTo>
                    <a:pt x="334" y="0"/>
                    <a:pt x="334" y="0"/>
                    <a:pt x="334" y="0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76" y="24"/>
                    <a:pt x="376" y="24"/>
                    <a:pt x="376" y="24"/>
                  </a:cubicBezTo>
                  <a:cubicBezTo>
                    <a:pt x="376" y="216"/>
                    <a:pt x="376" y="216"/>
                    <a:pt x="376" y="216"/>
                  </a:cubicBezTo>
                  <a:cubicBezTo>
                    <a:pt x="24" y="216"/>
                    <a:pt x="24" y="216"/>
                    <a:pt x="24" y="216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29" y="24"/>
                    <a:pt x="229" y="24"/>
                    <a:pt x="229" y="24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7"/>
                    <a:pt x="7" y="264"/>
                    <a:pt x="16" y="264"/>
                  </a:cubicBezTo>
                  <a:cubicBezTo>
                    <a:pt x="384" y="264"/>
                    <a:pt x="384" y="264"/>
                    <a:pt x="384" y="264"/>
                  </a:cubicBezTo>
                  <a:cubicBezTo>
                    <a:pt x="393" y="264"/>
                    <a:pt x="400" y="257"/>
                    <a:pt x="400" y="248"/>
                  </a:cubicBezTo>
                  <a:cubicBezTo>
                    <a:pt x="400" y="16"/>
                    <a:pt x="400" y="16"/>
                    <a:pt x="400" y="16"/>
                  </a:cubicBezTo>
                  <a:cubicBezTo>
                    <a:pt x="400" y="7"/>
                    <a:pt x="393" y="0"/>
                    <a:pt x="384" y="0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2258695" y="562610"/>
            <a:ext cx="7674610" cy="1060450"/>
          </a:xfrm>
        </p:spPr>
        <p:txBody>
          <a:bodyPr wrap="square" lIns="91440" tIns="45720" rIns="91440" bIns="45720" anchor="b" anchorCtr="0"/>
          <a:lstStyle/>
          <a:p>
            <a:pPr algn="ctr" defTabSz="914400">
              <a:buNone/>
            </a:pP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架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構</a:t>
            </a:r>
            <a:r>
              <a:rPr lang="en-US" altLang="zh-TW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6000" kern="1200" dirty="0"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圖</a:t>
            </a:r>
            <a:endParaRPr lang="zh-TW" altLang="en-US" sz="6000" kern="1200" dirty="0"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59" name="矩形 15"/>
          <p:cNvSpPr/>
          <p:nvPr/>
        </p:nvSpPr>
        <p:spPr>
          <a:xfrm>
            <a:off x="6229985" y="4933315"/>
            <a:ext cx="1569085" cy="42989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PHP</a:t>
            </a:r>
            <a:endParaRPr lang="en-US" altLang="zh-CN" sz="2200" dirty="0">
              <a:solidFill>
                <a:schemeClr val="bg1"/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4598035" y="4013835"/>
            <a:ext cx="1819910" cy="30670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flipH="1">
            <a:off x="7595235" y="4570730"/>
            <a:ext cx="1061085" cy="306705"/>
          </a:xfrm>
          <a:prstGeom prst="righ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flipH="1">
            <a:off x="4598035" y="4570730"/>
            <a:ext cx="1819910" cy="306705"/>
          </a:xfrm>
          <a:prstGeom prst="righ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矩形 13"/>
          <p:cNvSpPr/>
          <p:nvPr/>
        </p:nvSpPr>
        <p:spPr>
          <a:xfrm>
            <a:off x="7205980" y="3575050"/>
            <a:ext cx="1941513" cy="42989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/>
            <a:r>
              <a:rPr sz="22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A</a:t>
            </a: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PACHE</a:t>
            </a: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7595235" y="4013835"/>
            <a:ext cx="1060450" cy="30670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U-Turn Arrow 16"/>
          <p:cNvSpPr/>
          <p:nvPr/>
        </p:nvSpPr>
        <p:spPr>
          <a:xfrm>
            <a:off x="4598035" y="1956435"/>
            <a:ext cx="2996565" cy="787400"/>
          </a:xfrm>
          <a:prstGeom prst="uturnArrow">
            <a:avLst>
              <a:gd name="adj1" fmla="val 23555"/>
              <a:gd name="adj2" fmla="val 25000"/>
              <a:gd name="adj3" fmla="val 25000"/>
              <a:gd name="adj4" fmla="val 43750"/>
              <a:gd name="adj5" fmla="val 750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058410" y="4036695"/>
            <a:ext cx="1035685" cy="260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傳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遞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資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料</a:t>
            </a:r>
            <a:endParaRPr lang="zh-TW" altLang="en-US" sz="1100">
              <a:ln>
                <a:noFill/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527925" y="4037330"/>
            <a:ext cx="1035685" cy="260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傳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遞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資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料</a:t>
            </a:r>
            <a:endParaRPr lang="zh-TW" altLang="en-US" sz="1100">
              <a:ln>
                <a:noFill/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5058410" y="4586605"/>
            <a:ext cx="1035685" cy="260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接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收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資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料</a:t>
            </a:r>
            <a:endParaRPr lang="zh-TW" altLang="en-US" sz="1100">
              <a:ln>
                <a:noFill/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7659370" y="4593590"/>
            <a:ext cx="1035685" cy="260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接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收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資</a:t>
            </a:r>
            <a:r>
              <a:rPr lang="en-US" altLang="zh-TW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 </a:t>
            </a:r>
            <a:r>
              <a:rPr lang="zh-TW" altLang="en-US" sz="1100">
                <a:ln>
                  <a:noFill/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 Light" panose="020B0304030504040204" charset="-120"/>
                <a:ea typeface="微軟正黑體 Light" panose="020B0304030504040204" charset="-120"/>
                <a:cs typeface="微軟正黑體 Light" panose="020B0304030504040204" charset="-120"/>
              </a:rPr>
              <a:t>料</a:t>
            </a:r>
            <a:endParaRPr lang="zh-TW" altLang="en-US" sz="1100">
              <a:ln>
                <a:noFill/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 Light" panose="020B0304030504040204" charset="-120"/>
              <a:ea typeface="微軟正黑體 Light" panose="020B0304030504040204" charset="-120"/>
              <a:cs typeface="微軟正黑體 Light" panose="020B0304030504040204" charset="-12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4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椭圆 7"/>
          <p:cNvSpPr/>
          <p:nvPr/>
        </p:nvSpPr>
        <p:spPr>
          <a:xfrm>
            <a:off x="5478145" y="306705"/>
            <a:ext cx="1235710" cy="1202690"/>
          </a:xfrm>
          <a:prstGeom prst="ellipse">
            <a:avLst/>
          </a:pr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9" name="Freeform 17"/>
          <p:cNvSpPr>
            <a:spLocks noChangeAspect="1" noEditPoints="1"/>
          </p:cNvSpPr>
          <p:nvPr/>
        </p:nvSpPr>
        <p:spPr>
          <a:xfrm>
            <a:off x="5849620" y="518160"/>
            <a:ext cx="493395" cy="779780"/>
          </a:xfrm>
          <a:custGeom>
            <a:avLst/>
            <a:gdLst/>
            <a:ahLst/>
            <a:cxnLst>
              <a:cxn ang="0">
                <a:pos x="582202" y="0"/>
              </a:cxn>
              <a:cxn ang="0">
                <a:pos x="628276" y="37843"/>
              </a:cxn>
              <a:cxn ang="0">
                <a:pos x="636653" y="71482"/>
              </a:cxn>
              <a:cxn ang="0">
                <a:pos x="636653" y="592879"/>
              </a:cxn>
              <a:cxn ang="0">
                <a:pos x="636653" y="954493"/>
              </a:cxn>
              <a:cxn ang="0">
                <a:pos x="565448" y="1025975"/>
              </a:cxn>
              <a:cxn ang="0">
                <a:pos x="71205" y="1025975"/>
              </a:cxn>
              <a:cxn ang="0">
                <a:pos x="0" y="954493"/>
              </a:cxn>
              <a:cxn ang="0">
                <a:pos x="0" y="79891"/>
              </a:cxn>
              <a:cxn ang="0">
                <a:pos x="50262" y="0"/>
              </a:cxn>
              <a:cxn ang="0">
                <a:pos x="582202" y="0"/>
              </a:cxn>
              <a:cxn ang="0">
                <a:pos x="573825" y="866192"/>
              </a:cxn>
              <a:cxn ang="0">
                <a:pos x="573825" y="163988"/>
              </a:cxn>
              <a:cxn ang="0">
                <a:pos x="62828" y="163988"/>
              </a:cxn>
              <a:cxn ang="0">
                <a:pos x="62828" y="866192"/>
              </a:cxn>
              <a:cxn ang="0">
                <a:pos x="573825" y="866192"/>
              </a:cxn>
              <a:cxn ang="0">
                <a:pos x="318327" y="67277"/>
              </a:cxn>
              <a:cxn ang="0">
                <a:pos x="217802" y="67277"/>
              </a:cxn>
              <a:cxn ang="0">
                <a:pos x="205237" y="67277"/>
              </a:cxn>
              <a:cxn ang="0">
                <a:pos x="188483" y="79891"/>
              </a:cxn>
              <a:cxn ang="0">
                <a:pos x="205237" y="96711"/>
              </a:cxn>
              <a:cxn ang="0">
                <a:pos x="213614" y="96711"/>
              </a:cxn>
              <a:cxn ang="0">
                <a:pos x="423039" y="96711"/>
              </a:cxn>
              <a:cxn ang="0">
                <a:pos x="431416" y="96711"/>
              </a:cxn>
              <a:cxn ang="0">
                <a:pos x="443982" y="79891"/>
              </a:cxn>
              <a:cxn ang="0">
                <a:pos x="431416" y="67277"/>
              </a:cxn>
              <a:cxn ang="0">
                <a:pos x="423039" y="67277"/>
              </a:cxn>
              <a:cxn ang="0">
                <a:pos x="318327" y="67277"/>
              </a:cxn>
              <a:cxn ang="0">
                <a:pos x="364400" y="946084"/>
              </a:cxn>
              <a:cxn ang="0">
                <a:pos x="318327" y="899831"/>
              </a:cxn>
              <a:cxn ang="0">
                <a:pos x="268064" y="946084"/>
              </a:cxn>
              <a:cxn ang="0">
                <a:pos x="318327" y="996541"/>
              </a:cxn>
              <a:cxn ang="0">
                <a:pos x="364400" y="946084"/>
              </a:cxn>
            </a:cxnLst>
            <a:rect l="0" t="0" r="0" b="0"/>
            <a:pathLst>
              <a:path w="152" h="244">
                <a:moveTo>
                  <a:pt x="139" y="0"/>
                </a:moveTo>
                <a:cubicBezTo>
                  <a:pt x="144" y="2"/>
                  <a:pt x="148" y="4"/>
                  <a:pt x="150" y="9"/>
                </a:cubicBezTo>
                <a:cubicBezTo>
                  <a:pt x="151" y="11"/>
                  <a:pt x="152" y="14"/>
                  <a:pt x="152" y="17"/>
                </a:cubicBezTo>
                <a:cubicBezTo>
                  <a:pt x="152" y="58"/>
                  <a:pt x="152" y="100"/>
                  <a:pt x="152" y="141"/>
                </a:cubicBezTo>
                <a:cubicBezTo>
                  <a:pt x="152" y="170"/>
                  <a:pt x="152" y="198"/>
                  <a:pt x="152" y="227"/>
                </a:cubicBezTo>
                <a:cubicBezTo>
                  <a:pt x="152" y="238"/>
                  <a:pt x="146" y="244"/>
                  <a:pt x="135" y="244"/>
                </a:cubicBezTo>
                <a:cubicBezTo>
                  <a:pt x="96" y="244"/>
                  <a:pt x="56" y="244"/>
                  <a:pt x="17" y="244"/>
                </a:cubicBezTo>
                <a:cubicBezTo>
                  <a:pt x="6" y="244"/>
                  <a:pt x="0" y="238"/>
                  <a:pt x="0" y="227"/>
                </a:cubicBezTo>
                <a:cubicBezTo>
                  <a:pt x="0" y="158"/>
                  <a:pt x="0" y="89"/>
                  <a:pt x="0" y="19"/>
                </a:cubicBezTo>
                <a:cubicBezTo>
                  <a:pt x="0" y="8"/>
                  <a:pt x="2" y="4"/>
                  <a:pt x="12" y="0"/>
                </a:cubicBezTo>
                <a:cubicBezTo>
                  <a:pt x="55" y="0"/>
                  <a:pt x="97" y="0"/>
                  <a:pt x="139" y="0"/>
                </a:cubicBezTo>
                <a:close/>
                <a:moveTo>
                  <a:pt x="137" y="206"/>
                </a:moveTo>
                <a:cubicBezTo>
                  <a:pt x="137" y="150"/>
                  <a:pt x="137" y="94"/>
                  <a:pt x="137" y="39"/>
                </a:cubicBezTo>
                <a:cubicBezTo>
                  <a:pt x="96" y="39"/>
                  <a:pt x="55" y="39"/>
                  <a:pt x="15" y="39"/>
                </a:cubicBezTo>
                <a:cubicBezTo>
                  <a:pt x="15" y="95"/>
                  <a:pt x="15" y="150"/>
                  <a:pt x="15" y="206"/>
                </a:cubicBezTo>
                <a:cubicBezTo>
                  <a:pt x="56" y="206"/>
                  <a:pt x="96" y="206"/>
                  <a:pt x="137" y="206"/>
                </a:cubicBezTo>
                <a:close/>
                <a:moveTo>
                  <a:pt x="76" y="16"/>
                </a:moveTo>
                <a:cubicBezTo>
                  <a:pt x="68" y="16"/>
                  <a:pt x="60" y="16"/>
                  <a:pt x="52" y="16"/>
                </a:cubicBezTo>
                <a:cubicBezTo>
                  <a:pt x="51" y="16"/>
                  <a:pt x="50" y="16"/>
                  <a:pt x="49" y="16"/>
                </a:cubicBezTo>
                <a:cubicBezTo>
                  <a:pt x="47" y="16"/>
                  <a:pt x="45" y="17"/>
                  <a:pt x="45" y="19"/>
                </a:cubicBezTo>
                <a:cubicBezTo>
                  <a:pt x="45" y="21"/>
                  <a:pt x="47" y="23"/>
                  <a:pt x="49" y="23"/>
                </a:cubicBezTo>
                <a:cubicBezTo>
                  <a:pt x="50" y="23"/>
                  <a:pt x="50" y="23"/>
                  <a:pt x="51" y="23"/>
                </a:cubicBezTo>
                <a:cubicBezTo>
                  <a:pt x="68" y="23"/>
                  <a:pt x="84" y="23"/>
                  <a:pt x="101" y="23"/>
                </a:cubicBezTo>
                <a:cubicBezTo>
                  <a:pt x="102" y="23"/>
                  <a:pt x="103" y="23"/>
                  <a:pt x="103" y="23"/>
                </a:cubicBezTo>
                <a:cubicBezTo>
                  <a:pt x="105" y="23"/>
                  <a:pt x="106" y="21"/>
                  <a:pt x="106" y="19"/>
                </a:cubicBezTo>
                <a:cubicBezTo>
                  <a:pt x="106" y="18"/>
                  <a:pt x="105" y="16"/>
                  <a:pt x="103" y="16"/>
                </a:cubicBezTo>
                <a:cubicBezTo>
                  <a:pt x="103" y="16"/>
                  <a:pt x="102" y="16"/>
                  <a:pt x="101" y="16"/>
                </a:cubicBezTo>
                <a:cubicBezTo>
                  <a:pt x="92" y="16"/>
                  <a:pt x="84" y="16"/>
                  <a:pt x="76" y="16"/>
                </a:cubicBezTo>
                <a:close/>
                <a:moveTo>
                  <a:pt x="87" y="225"/>
                </a:moveTo>
                <a:cubicBezTo>
                  <a:pt x="87" y="219"/>
                  <a:pt x="82" y="214"/>
                  <a:pt x="76" y="214"/>
                </a:cubicBezTo>
                <a:cubicBezTo>
                  <a:pt x="70" y="214"/>
                  <a:pt x="65" y="219"/>
                  <a:pt x="64" y="225"/>
                </a:cubicBezTo>
                <a:cubicBezTo>
                  <a:pt x="64" y="231"/>
                  <a:pt x="70" y="237"/>
                  <a:pt x="76" y="237"/>
                </a:cubicBezTo>
                <a:cubicBezTo>
                  <a:pt x="82" y="237"/>
                  <a:pt x="87" y="231"/>
                  <a:pt x="87" y="22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Parallelogram 10"/>
          <p:cNvSpPr/>
          <p:nvPr/>
        </p:nvSpPr>
        <p:spPr>
          <a:xfrm>
            <a:off x="2921635" y="739140"/>
            <a:ext cx="1506220" cy="489585"/>
          </a:xfrm>
          <a:prstGeom prst="parallelogram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1214120" y="1917065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椭圆 7"/>
          <p:cNvSpPr/>
          <p:nvPr/>
        </p:nvSpPr>
        <p:spPr>
          <a:xfrm>
            <a:off x="5478145" y="237490"/>
            <a:ext cx="1235710" cy="1202690"/>
          </a:xfrm>
          <a:prstGeom prst="ellipse">
            <a:avLst/>
          </a:prstGeom>
          <a:solidFill>
            <a:srgbClr val="E086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Freeform 17"/>
          <p:cNvSpPr>
            <a:spLocks noChangeAspect="1" noEditPoints="1"/>
          </p:cNvSpPr>
          <p:nvPr/>
        </p:nvSpPr>
        <p:spPr>
          <a:xfrm>
            <a:off x="5849620" y="448945"/>
            <a:ext cx="493395" cy="779780"/>
          </a:xfrm>
          <a:custGeom>
            <a:avLst/>
            <a:gdLst/>
            <a:ahLst/>
            <a:cxnLst>
              <a:cxn ang="0">
                <a:pos x="582202" y="0"/>
              </a:cxn>
              <a:cxn ang="0">
                <a:pos x="628276" y="37843"/>
              </a:cxn>
              <a:cxn ang="0">
                <a:pos x="636653" y="71482"/>
              </a:cxn>
              <a:cxn ang="0">
                <a:pos x="636653" y="592879"/>
              </a:cxn>
              <a:cxn ang="0">
                <a:pos x="636653" y="954493"/>
              </a:cxn>
              <a:cxn ang="0">
                <a:pos x="565448" y="1025975"/>
              </a:cxn>
              <a:cxn ang="0">
                <a:pos x="71205" y="1025975"/>
              </a:cxn>
              <a:cxn ang="0">
                <a:pos x="0" y="954493"/>
              </a:cxn>
              <a:cxn ang="0">
                <a:pos x="0" y="79891"/>
              </a:cxn>
              <a:cxn ang="0">
                <a:pos x="50262" y="0"/>
              </a:cxn>
              <a:cxn ang="0">
                <a:pos x="582202" y="0"/>
              </a:cxn>
              <a:cxn ang="0">
                <a:pos x="573825" y="866192"/>
              </a:cxn>
              <a:cxn ang="0">
                <a:pos x="573825" y="163988"/>
              </a:cxn>
              <a:cxn ang="0">
                <a:pos x="62828" y="163988"/>
              </a:cxn>
              <a:cxn ang="0">
                <a:pos x="62828" y="866192"/>
              </a:cxn>
              <a:cxn ang="0">
                <a:pos x="573825" y="866192"/>
              </a:cxn>
              <a:cxn ang="0">
                <a:pos x="318327" y="67277"/>
              </a:cxn>
              <a:cxn ang="0">
                <a:pos x="217802" y="67277"/>
              </a:cxn>
              <a:cxn ang="0">
                <a:pos x="205237" y="67277"/>
              </a:cxn>
              <a:cxn ang="0">
                <a:pos x="188483" y="79891"/>
              </a:cxn>
              <a:cxn ang="0">
                <a:pos x="205237" y="96711"/>
              </a:cxn>
              <a:cxn ang="0">
                <a:pos x="213614" y="96711"/>
              </a:cxn>
              <a:cxn ang="0">
                <a:pos x="423039" y="96711"/>
              </a:cxn>
              <a:cxn ang="0">
                <a:pos x="431416" y="96711"/>
              </a:cxn>
              <a:cxn ang="0">
                <a:pos x="443982" y="79891"/>
              </a:cxn>
              <a:cxn ang="0">
                <a:pos x="431416" y="67277"/>
              </a:cxn>
              <a:cxn ang="0">
                <a:pos x="423039" y="67277"/>
              </a:cxn>
              <a:cxn ang="0">
                <a:pos x="318327" y="67277"/>
              </a:cxn>
              <a:cxn ang="0">
                <a:pos x="364400" y="946084"/>
              </a:cxn>
              <a:cxn ang="0">
                <a:pos x="318327" y="899831"/>
              </a:cxn>
              <a:cxn ang="0">
                <a:pos x="268064" y="946084"/>
              </a:cxn>
              <a:cxn ang="0">
                <a:pos x="318327" y="996541"/>
              </a:cxn>
              <a:cxn ang="0">
                <a:pos x="364400" y="946084"/>
              </a:cxn>
            </a:cxnLst>
            <a:rect l="0" t="0" r="0" b="0"/>
            <a:pathLst>
              <a:path w="152" h="244">
                <a:moveTo>
                  <a:pt x="139" y="0"/>
                </a:moveTo>
                <a:cubicBezTo>
                  <a:pt x="144" y="2"/>
                  <a:pt x="148" y="4"/>
                  <a:pt x="150" y="9"/>
                </a:cubicBezTo>
                <a:cubicBezTo>
                  <a:pt x="151" y="11"/>
                  <a:pt x="152" y="14"/>
                  <a:pt x="152" y="17"/>
                </a:cubicBezTo>
                <a:cubicBezTo>
                  <a:pt x="152" y="58"/>
                  <a:pt x="152" y="100"/>
                  <a:pt x="152" y="141"/>
                </a:cubicBezTo>
                <a:cubicBezTo>
                  <a:pt x="152" y="170"/>
                  <a:pt x="152" y="198"/>
                  <a:pt x="152" y="227"/>
                </a:cubicBezTo>
                <a:cubicBezTo>
                  <a:pt x="152" y="238"/>
                  <a:pt x="146" y="244"/>
                  <a:pt x="135" y="244"/>
                </a:cubicBezTo>
                <a:cubicBezTo>
                  <a:pt x="96" y="244"/>
                  <a:pt x="56" y="244"/>
                  <a:pt x="17" y="244"/>
                </a:cubicBezTo>
                <a:cubicBezTo>
                  <a:pt x="6" y="244"/>
                  <a:pt x="0" y="238"/>
                  <a:pt x="0" y="227"/>
                </a:cubicBezTo>
                <a:cubicBezTo>
                  <a:pt x="0" y="158"/>
                  <a:pt x="0" y="89"/>
                  <a:pt x="0" y="19"/>
                </a:cubicBezTo>
                <a:cubicBezTo>
                  <a:pt x="0" y="8"/>
                  <a:pt x="2" y="4"/>
                  <a:pt x="12" y="0"/>
                </a:cubicBezTo>
                <a:cubicBezTo>
                  <a:pt x="55" y="0"/>
                  <a:pt x="97" y="0"/>
                  <a:pt x="139" y="0"/>
                </a:cubicBezTo>
                <a:close/>
                <a:moveTo>
                  <a:pt x="137" y="206"/>
                </a:moveTo>
                <a:cubicBezTo>
                  <a:pt x="137" y="150"/>
                  <a:pt x="137" y="94"/>
                  <a:pt x="137" y="39"/>
                </a:cubicBezTo>
                <a:cubicBezTo>
                  <a:pt x="96" y="39"/>
                  <a:pt x="55" y="39"/>
                  <a:pt x="15" y="39"/>
                </a:cubicBezTo>
                <a:cubicBezTo>
                  <a:pt x="15" y="95"/>
                  <a:pt x="15" y="150"/>
                  <a:pt x="15" y="206"/>
                </a:cubicBezTo>
                <a:cubicBezTo>
                  <a:pt x="56" y="206"/>
                  <a:pt x="96" y="206"/>
                  <a:pt x="137" y="206"/>
                </a:cubicBezTo>
                <a:close/>
                <a:moveTo>
                  <a:pt x="76" y="16"/>
                </a:moveTo>
                <a:cubicBezTo>
                  <a:pt x="68" y="16"/>
                  <a:pt x="60" y="16"/>
                  <a:pt x="52" y="16"/>
                </a:cubicBezTo>
                <a:cubicBezTo>
                  <a:pt x="51" y="16"/>
                  <a:pt x="50" y="16"/>
                  <a:pt x="49" y="16"/>
                </a:cubicBezTo>
                <a:cubicBezTo>
                  <a:pt x="47" y="16"/>
                  <a:pt x="45" y="17"/>
                  <a:pt x="45" y="19"/>
                </a:cubicBezTo>
                <a:cubicBezTo>
                  <a:pt x="45" y="21"/>
                  <a:pt x="47" y="23"/>
                  <a:pt x="49" y="23"/>
                </a:cubicBezTo>
                <a:cubicBezTo>
                  <a:pt x="50" y="23"/>
                  <a:pt x="50" y="23"/>
                  <a:pt x="51" y="23"/>
                </a:cubicBezTo>
                <a:cubicBezTo>
                  <a:pt x="68" y="23"/>
                  <a:pt x="84" y="23"/>
                  <a:pt x="101" y="23"/>
                </a:cubicBezTo>
                <a:cubicBezTo>
                  <a:pt x="102" y="23"/>
                  <a:pt x="103" y="23"/>
                  <a:pt x="103" y="23"/>
                </a:cubicBezTo>
                <a:cubicBezTo>
                  <a:pt x="105" y="23"/>
                  <a:pt x="106" y="21"/>
                  <a:pt x="106" y="19"/>
                </a:cubicBezTo>
                <a:cubicBezTo>
                  <a:pt x="106" y="18"/>
                  <a:pt x="105" y="16"/>
                  <a:pt x="103" y="16"/>
                </a:cubicBezTo>
                <a:cubicBezTo>
                  <a:pt x="103" y="16"/>
                  <a:pt x="102" y="16"/>
                  <a:pt x="101" y="16"/>
                </a:cubicBezTo>
                <a:cubicBezTo>
                  <a:pt x="92" y="16"/>
                  <a:pt x="84" y="16"/>
                  <a:pt x="76" y="16"/>
                </a:cubicBezTo>
                <a:close/>
                <a:moveTo>
                  <a:pt x="87" y="225"/>
                </a:moveTo>
                <a:cubicBezTo>
                  <a:pt x="87" y="219"/>
                  <a:pt x="82" y="214"/>
                  <a:pt x="76" y="214"/>
                </a:cubicBezTo>
                <a:cubicBezTo>
                  <a:pt x="70" y="214"/>
                  <a:pt x="65" y="219"/>
                  <a:pt x="64" y="225"/>
                </a:cubicBezTo>
                <a:cubicBezTo>
                  <a:pt x="64" y="231"/>
                  <a:pt x="70" y="237"/>
                  <a:pt x="76" y="237"/>
                </a:cubicBezTo>
                <a:cubicBezTo>
                  <a:pt x="82" y="237"/>
                  <a:pt x="87" y="231"/>
                  <a:pt x="87" y="22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" name="Parallelogram 20"/>
          <p:cNvSpPr/>
          <p:nvPr/>
        </p:nvSpPr>
        <p:spPr>
          <a:xfrm>
            <a:off x="7767320" y="739140"/>
            <a:ext cx="1506220" cy="489585"/>
          </a:xfrm>
          <a:prstGeom prst="parallelogram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amond 22"/>
          <p:cNvSpPr/>
          <p:nvPr/>
        </p:nvSpPr>
        <p:spPr>
          <a:xfrm>
            <a:off x="2921000" y="1788160"/>
            <a:ext cx="1395095" cy="717550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Arrow 32"/>
          <p:cNvSpPr/>
          <p:nvPr/>
        </p:nvSpPr>
        <p:spPr>
          <a:xfrm>
            <a:off x="4606290" y="873125"/>
            <a:ext cx="693420" cy="22161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>
            <a:off x="6880860" y="873125"/>
            <a:ext cx="719455" cy="222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/>
          <p:cNvSpPr/>
          <p:nvPr/>
        </p:nvSpPr>
        <p:spPr>
          <a:xfrm>
            <a:off x="8408035" y="1297940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/>
          <p:cNvSpPr/>
          <p:nvPr/>
        </p:nvSpPr>
        <p:spPr>
          <a:xfrm>
            <a:off x="8408035" y="2569845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Down Arrow 36"/>
          <p:cNvSpPr/>
          <p:nvPr/>
        </p:nvSpPr>
        <p:spPr>
          <a:xfrm>
            <a:off x="3489325" y="1297940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own Arrow 39"/>
          <p:cNvSpPr/>
          <p:nvPr/>
        </p:nvSpPr>
        <p:spPr>
          <a:xfrm>
            <a:off x="3489325" y="2569845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iamond 40"/>
          <p:cNvSpPr/>
          <p:nvPr/>
        </p:nvSpPr>
        <p:spPr>
          <a:xfrm>
            <a:off x="2903855" y="3041015"/>
            <a:ext cx="1395095" cy="717550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iamond 41"/>
          <p:cNvSpPr/>
          <p:nvPr/>
        </p:nvSpPr>
        <p:spPr>
          <a:xfrm>
            <a:off x="7822565" y="1787525"/>
            <a:ext cx="1395095" cy="717550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iamond 42"/>
          <p:cNvSpPr/>
          <p:nvPr/>
        </p:nvSpPr>
        <p:spPr>
          <a:xfrm>
            <a:off x="7822565" y="3041015"/>
            <a:ext cx="1395095" cy="717550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Bent-Up Arrow 43"/>
          <p:cNvSpPr/>
          <p:nvPr/>
        </p:nvSpPr>
        <p:spPr>
          <a:xfrm>
            <a:off x="4428490" y="1618615"/>
            <a:ext cx="1819910" cy="1906905"/>
          </a:xfrm>
          <a:prstGeom prst="bentUpArrow">
            <a:avLst>
              <a:gd name="adj1" fmla="val 7813"/>
              <a:gd name="adj2" fmla="val 8004"/>
              <a:gd name="adj3" fmla="val 147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 Box 49"/>
          <p:cNvSpPr txBox="1"/>
          <p:nvPr/>
        </p:nvSpPr>
        <p:spPr>
          <a:xfrm>
            <a:off x="3264535" y="723900"/>
            <a:ext cx="7969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註</a:t>
            </a:r>
            <a:r>
              <a:rPr lang="en-US" altLang="zh-TW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冊</a:t>
            </a:r>
            <a:endParaRPr lang="zh-TW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Text Box 50"/>
          <p:cNvSpPr txBox="1"/>
          <p:nvPr/>
        </p:nvSpPr>
        <p:spPr>
          <a:xfrm>
            <a:off x="8122285" y="723900"/>
            <a:ext cx="7969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登</a:t>
            </a:r>
            <a:r>
              <a:rPr lang="en-US" altLang="zh-TW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入</a:t>
            </a:r>
            <a:endParaRPr lang="zh-TW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Text Box 51"/>
          <p:cNvSpPr txBox="1"/>
          <p:nvPr/>
        </p:nvSpPr>
        <p:spPr>
          <a:xfrm>
            <a:off x="3176270" y="191706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資料是否輸入完整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Text Box 52"/>
          <p:cNvSpPr txBox="1"/>
          <p:nvPr/>
        </p:nvSpPr>
        <p:spPr>
          <a:xfrm>
            <a:off x="3159125" y="316928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帳號是否輸入重複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Text Box 53"/>
          <p:cNvSpPr txBox="1"/>
          <p:nvPr/>
        </p:nvSpPr>
        <p:spPr>
          <a:xfrm>
            <a:off x="8077200" y="191706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帳密是否輸入完整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5" name="Text Box 54"/>
          <p:cNvSpPr txBox="1"/>
          <p:nvPr/>
        </p:nvSpPr>
        <p:spPr>
          <a:xfrm>
            <a:off x="8077200" y="3169920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帳號密碼是否正確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angles 55"/>
          <p:cNvSpPr/>
          <p:nvPr/>
        </p:nvSpPr>
        <p:spPr>
          <a:xfrm>
            <a:off x="1214120" y="3143250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s 56"/>
          <p:cNvSpPr/>
          <p:nvPr/>
        </p:nvSpPr>
        <p:spPr>
          <a:xfrm>
            <a:off x="9908540" y="1874520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s 57"/>
          <p:cNvSpPr/>
          <p:nvPr/>
        </p:nvSpPr>
        <p:spPr>
          <a:xfrm>
            <a:off x="9908540" y="3147695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9273540" y="2016125"/>
            <a:ext cx="579120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/>
          <p:cNvSpPr/>
          <p:nvPr/>
        </p:nvSpPr>
        <p:spPr>
          <a:xfrm>
            <a:off x="9273540" y="3265170"/>
            <a:ext cx="579120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 Box 61"/>
          <p:cNvSpPr txBox="1"/>
          <p:nvPr/>
        </p:nvSpPr>
        <p:spPr>
          <a:xfrm>
            <a:off x="9954895" y="189547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帳密必須輸入完整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4" name="Text Box 63"/>
          <p:cNvSpPr txBox="1"/>
          <p:nvPr/>
        </p:nvSpPr>
        <p:spPr>
          <a:xfrm>
            <a:off x="9955530" y="3164840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帳號密碼輸入錯誤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5" name="Right Arrow 64"/>
          <p:cNvSpPr/>
          <p:nvPr/>
        </p:nvSpPr>
        <p:spPr>
          <a:xfrm rot="10800000">
            <a:off x="2265045" y="3270250"/>
            <a:ext cx="579120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 rot="10800000">
            <a:off x="2265045" y="2016125"/>
            <a:ext cx="579120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 Box 66"/>
          <p:cNvSpPr txBox="1"/>
          <p:nvPr/>
        </p:nvSpPr>
        <p:spPr>
          <a:xfrm>
            <a:off x="1260475" y="193865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資料輸入必須完整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8" name="Text Box 67"/>
          <p:cNvSpPr txBox="1"/>
          <p:nvPr/>
        </p:nvSpPr>
        <p:spPr>
          <a:xfrm>
            <a:off x="1260475" y="316547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帳號重複更改帳號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Right Arrow 68"/>
          <p:cNvSpPr/>
          <p:nvPr/>
        </p:nvSpPr>
        <p:spPr>
          <a:xfrm rot="10800000">
            <a:off x="2265045" y="835025"/>
            <a:ext cx="579120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s 69"/>
          <p:cNvSpPr/>
          <p:nvPr/>
        </p:nvSpPr>
        <p:spPr>
          <a:xfrm>
            <a:off x="1214120" y="739140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 Box 70"/>
          <p:cNvSpPr txBox="1"/>
          <p:nvPr/>
        </p:nvSpPr>
        <p:spPr>
          <a:xfrm>
            <a:off x="1261110" y="760095"/>
            <a:ext cx="885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刪除輸入資料內容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" name="Text Box 71"/>
          <p:cNvSpPr txBox="1"/>
          <p:nvPr/>
        </p:nvSpPr>
        <p:spPr>
          <a:xfrm>
            <a:off x="3220085" y="1012190"/>
            <a:ext cx="8851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[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輸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入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]</a:t>
            </a:r>
            <a:endParaRPr lang="en-US" sz="900">
              <a:solidFill>
                <a:srgbClr val="166548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74" name="Text Box 73"/>
          <p:cNvSpPr txBox="1"/>
          <p:nvPr/>
        </p:nvSpPr>
        <p:spPr>
          <a:xfrm>
            <a:off x="7903845" y="990600"/>
            <a:ext cx="149161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[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輸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入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帳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號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密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碼</a:t>
            </a:r>
            <a:r>
              <a:rPr lang="en-US" altLang="zh-TW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en-US" sz="900">
                <a:solidFill>
                  <a:srgbClr val="166548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]</a:t>
            </a:r>
            <a:endParaRPr lang="en-US" sz="900">
              <a:solidFill>
                <a:srgbClr val="166548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75" name="Rectangles 74"/>
          <p:cNvSpPr/>
          <p:nvPr/>
        </p:nvSpPr>
        <p:spPr>
          <a:xfrm>
            <a:off x="5479415" y="3918585"/>
            <a:ext cx="1235075" cy="61468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s 75"/>
          <p:cNvSpPr/>
          <p:nvPr/>
        </p:nvSpPr>
        <p:spPr>
          <a:xfrm>
            <a:off x="8032750" y="5191760"/>
            <a:ext cx="97853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s 76"/>
          <p:cNvSpPr/>
          <p:nvPr/>
        </p:nvSpPr>
        <p:spPr>
          <a:xfrm>
            <a:off x="5606415" y="5192395"/>
            <a:ext cx="97853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s 77"/>
          <p:cNvSpPr/>
          <p:nvPr/>
        </p:nvSpPr>
        <p:spPr>
          <a:xfrm>
            <a:off x="3110865" y="5192395"/>
            <a:ext cx="97853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>
              <a:solidFill>
                <a:schemeClr val="accent4"/>
              </a:solidFill>
              <a:effectLst/>
            </a:endParaRPr>
          </a:p>
        </p:txBody>
      </p:sp>
      <p:sp>
        <p:nvSpPr>
          <p:cNvPr id="79" name="Text Box 78"/>
          <p:cNvSpPr txBox="1"/>
          <p:nvPr/>
        </p:nvSpPr>
        <p:spPr>
          <a:xfrm>
            <a:off x="7952105" y="5289550"/>
            <a:ext cx="11391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個人資料</a:t>
            </a:r>
            <a:endParaRPr lang="zh-TW" altLang="en-US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Text Box 79"/>
          <p:cNvSpPr txBox="1"/>
          <p:nvPr/>
        </p:nvSpPr>
        <p:spPr>
          <a:xfrm>
            <a:off x="5527675" y="5258435"/>
            <a:ext cx="1139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買</a:t>
            </a:r>
            <a:endParaRPr lang="zh-TW" altLang="en-US" sz="1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1" name="Text Box 80"/>
          <p:cNvSpPr txBox="1"/>
          <p:nvPr/>
        </p:nvSpPr>
        <p:spPr>
          <a:xfrm>
            <a:off x="3049270" y="5259705"/>
            <a:ext cx="1139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賣</a:t>
            </a:r>
            <a:endParaRPr lang="zh-TW" altLang="en-US" sz="1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2" name="Rectangles 81"/>
          <p:cNvSpPr/>
          <p:nvPr/>
        </p:nvSpPr>
        <p:spPr>
          <a:xfrm>
            <a:off x="8029575" y="6211570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Down Arrow 82"/>
          <p:cNvSpPr/>
          <p:nvPr/>
        </p:nvSpPr>
        <p:spPr>
          <a:xfrm>
            <a:off x="8409940" y="5752465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 Box 83"/>
          <p:cNvSpPr txBox="1"/>
          <p:nvPr/>
        </p:nvSpPr>
        <p:spPr>
          <a:xfrm>
            <a:off x="7952105" y="6309995"/>
            <a:ext cx="11391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更改資料</a:t>
            </a:r>
            <a:endParaRPr lang="zh-TW" altLang="en-US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7" name="Bent-Up Arrow 86"/>
          <p:cNvSpPr/>
          <p:nvPr/>
        </p:nvSpPr>
        <p:spPr>
          <a:xfrm>
            <a:off x="9217660" y="934085"/>
            <a:ext cx="2645410" cy="5587365"/>
          </a:xfrm>
          <a:prstGeom prst="bentUpArrow">
            <a:avLst>
              <a:gd name="adj1" fmla="val 5856"/>
              <a:gd name="adj2" fmla="val 3024"/>
              <a:gd name="adj3" fmla="val 37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Left Arrow 87"/>
          <p:cNvSpPr/>
          <p:nvPr/>
        </p:nvSpPr>
        <p:spPr>
          <a:xfrm>
            <a:off x="9469755" y="835025"/>
            <a:ext cx="2393315" cy="260350"/>
          </a:xfrm>
          <a:prstGeom prst="leftArrow">
            <a:avLst>
              <a:gd name="adj1" fmla="val 50000"/>
              <a:gd name="adj2" fmla="val 664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Down Arrow 88"/>
          <p:cNvSpPr/>
          <p:nvPr/>
        </p:nvSpPr>
        <p:spPr>
          <a:xfrm>
            <a:off x="5984875" y="4646930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Bent-Up Arrow 90"/>
          <p:cNvSpPr/>
          <p:nvPr/>
        </p:nvSpPr>
        <p:spPr>
          <a:xfrm rot="16200000" flipH="1">
            <a:off x="7449185" y="3272790"/>
            <a:ext cx="563880" cy="1699895"/>
          </a:xfrm>
          <a:prstGeom prst="bentUpArrow">
            <a:avLst>
              <a:gd name="adj1" fmla="val 24380"/>
              <a:gd name="adj2" fmla="val 26604"/>
              <a:gd name="adj3" fmla="val 309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 Box 91"/>
          <p:cNvSpPr txBox="1"/>
          <p:nvPr/>
        </p:nvSpPr>
        <p:spPr>
          <a:xfrm>
            <a:off x="5606415" y="4041775"/>
            <a:ext cx="1017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</a:t>
            </a:r>
            <a:r>
              <a:rPr lang="en-US" altLang="zh-TW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頁</a:t>
            </a:r>
            <a:r>
              <a:rPr lang="en-US" altLang="zh-TW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TW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</a:t>
            </a:r>
            <a:endParaRPr lang="zh-TW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5" name="Right Arrow 94"/>
          <p:cNvSpPr/>
          <p:nvPr/>
        </p:nvSpPr>
        <p:spPr>
          <a:xfrm rot="1500000">
            <a:off x="6697345" y="4776470"/>
            <a:ext cx="1356360" cy="222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ight Arrow 96"/>
          <p:cNvSpPr/>
          <p:nvPr/>
        </p:nvSpPr>
        <p:spPr>
          <a:xfrm rot="9420000">
            <a:off x="4133215" y="4756150"/>
            <a:ext cx="1356360" cy="222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wn Arrow 1"/>
          <p:cNvSpPr/>
          <p:nvPr/>
        </p:nvSpPr>
        <p:spPr>
          <a:xfrm>
            <a:off x="5982970" y="5752465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s 2"/>
          <p:cNvSpPr/>
          <p:nvPr/>
        </p:nvSpPr>
        <p:spPr>
          <a:xfrm>
            <a:off x="5645785" y="6212205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575300" y="6232525"/>
            <a:ext cx="1139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顯示我方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上傳資料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3487420" y="5752465"/>
            <a:ext cx="224790" cy="4070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s 5"/>
          <p:cNvSpPr/>
          <p:nvPr/>
        </p:nvSpPr>
        <p:spPr>
          <a:xfrm>
            <a:off x="3110230" y="6212205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3032125" y="6233795"/>
            <a:ext cx="1139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上傳商品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TW" altLang="en-US" sz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資料內容</a:t>
            </a:r>
            <a:endParaRPr lang="zh-TW" altLang="en-US" sz="1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5"/>
          <p:cNvSpPr/>
          <p:nvPr/>
        </p:nvSpPr>
        <p:spPr>
          <a:xfrm>
            <a:off x="5597525" y="1195070"/>
            <a:ext cx="998220" cy="24511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ANDROID </a:t>
            </a:r>
            <a:endParaRPr lang="en-US" altLang="zh-CN" sz="1000" dirty="0">
              <a:solidFill>
                <a:schemeClr val="bg1"/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9091295" y="5312410"/>
            <a:ext cx="761365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9909175" y="5191125"/>
            <a:ext cx="978535" cy="50292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9829165" y="5288915"/>
            <a:ext cx="11391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刪除帳號</a:t>
            </a:r>
            <a:endParaRPr lang="zh-TW" altLang="en-US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10968355" y="5311775"/>
            <a:ext cx="714375" cy="260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3336925" y="2608580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Y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2319020" y="1917065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N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2319020" y="3169285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N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9273540" y="1917065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N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9300210" y="3169920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N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8260080" y="2589530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Y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7600315" y="4036695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Y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5002530" y="3244850"/>
            <a:ext cx="525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John" panose="02000000000000000000" charset="0"/>
                <a:cs typeface="Big John" panose="02000000000000000000" charset="0"/>
              </a:rPr>
              <a:t>Y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John" panose="02000000000000000000" charset="0"/>
              <a:cs typeface="Big John" panose="02000000000000000000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0" name="Text Box 29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5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15"/>
          <p:cNvSpPr/>
          <p:nvPr/>
        </p:nvSpPr>
        <p:spPr>
          <a:xfrm>
            <a:off x="5312410" y="2058670"/>
            <a:ext cx="1569085" cy="55308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accent4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P H P</a:t>
            </a:r>
            <a:endParaRPr lang="en-US" altLang="zh-CN" sz="300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709420" y="846455"/>
            <a:ext cx="2475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伺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服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器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1709420" y="1365250"/>
            <a:ext cx="26847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M Y S Q L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庫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182610" y="1365250"/>
            <a:ext cx="2057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設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定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S Q L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令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8182610" y="1871980"/>
            <a:ext cx="2057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條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件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判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斷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式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8182610" y="846455"/>
            <a:ext cx="2844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J S O N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內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容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182610" y="327660"/>
            <a:ext cx="3593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應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J S O N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接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收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及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傳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送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4" name="圆角矩形 19"/>
          <p:cNvSpPr>
            <a:spLocks noChangeAspect="1"/>
          </p:cNvSpPr>
          <p:nvPr/>
        </p:nvSpPr>
        <p:spPr>
          <a:xfrm>
            <a:off x="5245735" y="171450"/>
            <a:ext cx="1700530" cy="1700530"/>
          </a:xfrm>
          <a:prstGeom prst="roundRect">
            <a:avLst>
              <a:gd name="adj" fmla="val 3131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5590540" y="535940"/>
            <a:ext cx="1011555" cy="972185"/>
            <a:chOff x="3365" y="1699"/>
            <a:chExt cx="952" cy="913"/>
          </a:xfrm>
          <a:solidFill>
            <a:schemeClr val="bg1"/>
          </a:solidFill>
        </p:grpSpPr>
        <p:sp>
          <p:nvSpPr>
            <p:cNvPr id="7" name="Freeform 6"/>
            <p:cNvSpPr/>
            <p:nvPr/>
          </p:nvSpPr>
          <p:spPr bwMode="auto">
            <a:xfrm>
              <a:off x="3689" y="2516"/>
              <a:ext cx="305" cy="96"/>
            </a:xfrm>
            <a:custGeom>
              <a:avLst/>
              <a:gdLst>
                <a:gd name="T0" fmla="*/ 116 w 128"/>
                <a:gd name="T1" fmla="*/ 29 h 40"/>
                <a:gd name="T2" fmla="*/ 108 w 128"/>
                <a:gd name="T3" fmla="*/ 17 h 40"/>
                <a:gd name="T4" fmla="*/ 105 w 128"/>
                <a:gd name="T5" fmla="*/ 0 h 40"/>
                <a:gd name="T6" fmla="*/ 23 w 128"/>
                <a:gd name="T7" fmla="*/ 0 h 40"/>
                <a:gd name="T8" fmla="*/ 20 w 128"/>
                <a:gd name="T9" fmla="*/ 17 h 40"/>
                <a:gd name="T10" fmla="*/ 12 w 128"/>
                <a:gd name="T11" fmla="*/ 29 h 40"/>
                <a:gd name="T12" fmla="*/ 5 w 128"/>
                <a:gd name="T13" fmla="*/ 40 h 40"/>
                <a:gd name="T14" fmla="*/ 64 w 128"/>
                <a:gd name="T15" fmla="*/ 40 h 40"/>
                <a:gd name="T16" fmla="*/ 123 w 128"/>
                <a:gd name="T17" fmla="*/ 40 h 40"/>
                <a:gd name="T18" fmla="*/ 116 w 128"/>
                <a:gd name="T1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40">
                  <a:moveTo>
                    <a:pt x="116" y="29"/>
                  </a:moveTo>
                  <a:cubicBezTo>
                    <a:pt x="109" y="24"/>
                    <a:pt x="108" y="17"/>
                    <a:pt x="108" y="17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24"/>
                    <a:pt x="12" y="29"/>
                  </a:cubicBezTo>
                  <a:cubicBezTo>
                    <a:pt x="5" y="34"/>
                    <a:pt x="0" y="39"/>
                    <a:pt x="5" y="40"/>
                  </a:cubicBezTo>
                  <a:cubicBezTo>
                    <a:pt x="11" y="40"/>
                    <a:pt x="60" y="40"/>
                    <a:pt x="64" y="40"/>
                  </a:cubicBezTo>
                  <a:cubicBezTo>
                    <a:pt x="68" y="40"/>
                    <a:pt x="117" y="40"/>
                    <a:pt x="123" y="40"/>
                  </a:cubicBezTo>
                  <a:cubicBezTo>
                    <a:pt x="128" y="39"/>
                    <a:pt x="123" y="34"/>
                    <a:pt x="116" y="29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3567" y="2121"/>
              <a:ext cx="303" cy="179"/>
            </a:xfrm>
            <a:custGeom>
              <a:avLst/>
              <a:gdLst>
                <a:gd name="T0" fmla="*/ 22 w 127"/>
                <a:gd name="T1" fmla="*/ 63 h 75"/>
                <a:gd name="T2" fmla="*/ 54 w 127"/>
                <a:gd name="T3" fmla="*/ 35 h 75"/>
                <a:gd name="T4" fmla="*/ 90 w 127"/>
                <a:gd name="T5" fmla="*/ 59 h 75"/>
                <a:gd name="T6" fmla="*/ 22 w 127"/>
                <a:gd name="T7" fmla="*/ 6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75">
                  <a:moveTo>
                    <a:pt x="22" y="63"/>
                  </a:moveTo>
                  <a:cubicBezTo>
                    <a:pt x="44" y="62"/>
                    <a:pt x="47" y="57"/>
                    <a:pt x="54" y="35"/>
                  </a:cubicBezTo>
                  <a:cubicBezTo>
                    <a:pt x="67" y="0"/>
                    <a:pt x="127" y="44"/>
                    <a:pt x="90" y="59"/>
                  </a:cubicBezTo>
                  <a:cubicBezTo>
                    <a:pt x="53" y="75"/>
                    <a:pt x="0" y="63"/>
                    <a:pt x="22" y="63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3767" y="1699"/>
              <a:ext cx="417" cy="498"/>
            </a:xfrm>
            <a:custGeom>
              <a:avLst/>
              <a:gdLst>
                <a:gd name="T0" fmla="*/ 165 w 175"/>
                <a:gd name="T1" fmla="*/ 8 h 209"/>
                <a:gd name="T2" fmla="*/ 125 w 175"/>
                <a:gd name="T3" fmla="*/ 18 h 209"/>
                <a:gd name="T4" fmla="*/ 11 w 175"/>
                <a:gd name="T5" fmla="*/ 179 h 209"/>
                <a:gd name="T6" fmla="*/ 11 w 175"/>
                <a:gd name="T7" fmla="*/ 199 h 209"/>
                <a:gd name="T8" fmla="*/ 30 w 175"/>
                <a:gd name="T9" fmla="*/ 195 h 209"/>
                <a:gd name="T10" fmla="*/ 164 w 175"/>
                <a:gd name="T11" fmla="*/ 49 h 209"/>
                <a:gd name="T12" fmla="*/ 165 w 175"/>
                <a:gd name="T13" fmla="*/ 8 h 209"/>
                <a:gd name="T14" fmla="*/ 135 w 175"/>
                <a:gd name="T15" fmla="*/ 28 h 209"/>
                <a:gd name="T16" fmla="*/ 128 w 175"/>
                <a:gd name="T17" fmla="*/ 21 h 209"/>
                <a:gd name="T18" fmla="*/ 153 w 175"/>
                <a:gd name="T19" fmla="*/ 10 h 209"/>
                <a:gd name="T20" fmla="*/ 135 w 175"/>
                <a:gd name="T21" fmla="*/ 2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209">
                  <a:moveTo>
                    <a:pt x="165" y="8"/>
                  </a:moveTo>
                  <a:cubicBezTo>
                    <a:pt x="154" y="0"/>
                    <a:pt x="136" y="4"/>
                    <a:pt x="125" y="18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0" y="193"/>
                    <a:pt x="0" y="191"/>
                    <a:pt x="11" y="199"/>
                  </a:cubicBezTo>
                  <a:cubicBezTo>
                    <a:pt x="22" y="208"/>
                    <a:pt x="19" y="209"/>
                    <a:pt x="30" y="195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75" y="35"/>
                    <a:pt x="175" y="17"/>
                    <a:pt x="165" y="8"/>
                  </a:cubicBezTo>
                  <a:close/>
                  <a:moveTo>
                    <a:pt x="135" y="28"/>
                  </a:moveTo>
                  <a:cubicBezTo>
                    <a:pt x="135" y="28"/>
                    <a:pt x="134" y="26"/>
                    <a:pt x="128" y="21"/>
                  </a:cubicBezTo>
                  <a:cubicBezTo>
                    <a:pt x="137" y="8"/>
                    <a:pt x="153" y="10"/>
                    <a:pt x="153" y="10"/>
                  </a:cubicBezTo>
                  <a:cubicBezTo>
                    <a:pt x="137" y="19"/>
                    <a:pt x="135" y="28"/>
                    <a:pt x="135" y="28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3365" y="1849"/>
              <a:ext cx="952" cy="629"/>
            </a:xfrm>
            <a:custGeom>
              <a:avLst/>
              <a:gdLst>
                <a:gd name="T0" fmla="*/ 384 w 400"/>
                <a:gd name="T1" fmla="*/ 0 h 264"/>
                <a:gd name="T2" fmla="*/ 334 w 400"/>
                <a:gd name="T3" fmla="*/ 0 h 264"/>
                <a:gd name="T4" fmla="*/ 312 w 400"/>
                <a:gd name="T5" fmla="*/ 24 h 264"/>
                <a:gd name="T6" fmla="*/ 376 w 400"/>
                <a:gd name="T7" fmla="*/ 24 h 264"/>
                <a:gd name="T8" fmla="*/ 376 w 400"/>
                <a:gd name="T9" fmla="*/ 216 h 264"/>
                <a:gd name="T10" fmla="*/ 24 w 400"/>
                <a:gd name="T11" fmla="*/ 216 h 264"/>
                <a:gd name="T12" fmla="*/ 24 w 400"/>
                <a:gd name="T13" fmla="*/ 24 h 264"/>
                <a:gd name="T14" fmla="*/ 229 w 400"/>
                <a:gd name="T15" fmla="*/ 24 h 264"/>
                <a:gd name="T16" fmla="*/ 246 w 400"/>
                <a:gd name="T17" fmla="*/ 0 h 264"/>
                <a:gd name="T18" fmla="*/ 16 w 400"/>
                <a:gd name="T19" fmla="*/ 0 h 264"/>
                <a:gd name="T20" fmla="*/ 0 w 400"/>
                <a:gd name="T21" fmla="*/ 16 h 264"/>
                <a:gd name="T22" fmla="*/ 0 w 400"/>
                <a:gd name="T23" fmla="*/ 248 h 264"/>
                <a:gd name="T24" fmla="*/ 16 w 400"/>
                <a:gd name="T25" fmla="*/ 264 h 264"/>
                <a:gd name="T26" fmla="*/ 384 w 400"/>
                <a:gd name="T27" fmla="*/ 264 h 264"/>
                <a:gd name="T28" fmla="*/ 400 w 400"/>
                <a:gd name="T29" fmla="*/ 248 h 264"/>
                <a:gd name="T30" fmla="*/ 400 w 400"/>
                <a:gd name="T31" fmla="*/ 16 h 264"/>
                <a:gd name="T32" fmla="*/ 384 w 400"/>
                <a:gd name="T3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0" h="264">
                  <a:moveTo>
                    <a:pt x="384" y="0"/>
                  </a:moveTo>
                  <a:cubicBezTo>
                    <a:pt x="334" y="0"/>
                    <a:pt x="334" y="0"/>
                    <a:pt x="334" y="0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76" y="24"/>
                    <a:pt x="376" y="24"/>
                    <a:pt x="376" y="24"/>
                  </a:cubicBezTo>
                  <a:cubicBezTo>
                    <a:pt x="376" y="216"/>
                    <a:pt x="376" y="216"/>
                    <a:pt x="376" y="216"/>
                  </a:cubicBezTo>
                  <a:cubicBezTo>
                    <a:pt x="24" y="216"/>
                    <a:pt x="24" y="216"/>
                    <a:pt x="24" y="216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29" y="24"/>
                    <a:pt x="229" y="24"/>
                    <a:pt x="229" y="24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7"/>
                    <a:pt x="7" y="264"/>
                    <a:pt x="16" y="264"/>
                  </a:cubicBezTo>
                  <a:cubicBezTo>
                    <a:pt x="384" y="264"/>
                    <a:pt x="384" y="264"/>
                    <a:pt x="384" y="264"/>
                  </a:cubicBezTo>
                  <a:cubicBezTo>
                    <a:pt x="393" y="264"/>
                    <a:pt x="400" y="257"/>
                    <a:pt x="400" y="248"/>
                  </a:cubicBezTo>
                  <a:cubicBezTo>
                    <a:pt x="400" y="16"/>
                    <a:pt x="400" y="16"/>
                    <a:pt x="400" y="16"/>
                  </a:cubicBezTo>
                  <a:cubicBezTo>
                    <a:pt x="400" y="7"/>
                    <a:pt x="393" y="0"/>
                    <a:pt x="384" y="0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895" y="2729230"/>
            <a:ext cx="5288280" cy="3217545"/>
          </a:xfrm>
          <a:prstGeom prst="rect">
            <a:avLst/>
          </a:prstGeom>
        </p:spPr>
      </p:pic>
      <p:sp>
        <p:nvSpPr>
          <p:cNvPr id="23" name="Text Box 22"/>
          <p:cNvSpPr txBox="1"/>
          <p:nvPr/>
        </p:nvSpPr>
        <p:spPr>
          <a:xfrm>
            <a:off x="1709420" y="1871980"/>
            <a:ext cx="3286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決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中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碼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問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題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100" y="2729230"/>
            <a:ext cx="4752975" cy="3217545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Text Box 25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6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7"/>
          <p:cNvSpPr/>
          <p:nvPr/>
        </p:nvSpPr>
        <p:spPr>
          <a:xfrm>
            <a:off x="5198745" y="240348"/>
            <a:ext cx="1793875" cy="179387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441" name="KSO_Shape"/>
          <p:cNvSpPr>
            <a:spLocks noChangeAspect="1"/>
          </p:cNvSpPr>
          <p:nvPr/>
        </p:nvSpPr>
        <p:spPr>
          <a:xfrm>
            <a:off x="5484495" y="796290"/>
            <a:ext cx="1221740" cy="682625"/>
          </a:xfrm>
          <a:custGeom>
            <a:avLst/>
            <a:gdLst/>
            <a:ahLst/>
            <a:cxnLst>
              <a:cxn ang="0">
                <a:pos x="222978" y="0"/>
              </a:cxn>
              <a:cxn ang="0">
                <a:pos x="264359" y="8890"/>
              </a:cxn>
              <a:cxn ang="0">
                <a:pos x="171195" y="118479"/>
              </a:cxn>
              <a:cxn ang="0">
                <a:pos x="143985" y="112975"/>
              </a:cxn>
              <a:cxn ang="0">
                <a:pos x="132038" y="115174"/>
              </a:cxn>
              <a:cxn ang="0">
                <a:pos x="98136" y="157524"/>
              </a:cxn>
              <a:cxn ang="0">
                <a:pos x="37065" y="231102"/>
              </a:cxn>
              <a:cxn ang="0">
                <a:pos x="88858" y="300705"/>
              </a:cxn>
              <a:cxn ang="0">
                <a:pos x="47184" y="236159"/>
              </a:cxn>
              <a:cxn ang="0">
                <a:pos x="108255" y="162581"/>
              </a:cxn>
              <a:cxn ang="0">
                <a:pos x="142157" y="120231"/>
              </a:cxn>
              <a:cxn ang="0">
                <a:pos x="154104" y="118032"/>
              </a:cxn>
              <a:cxn ang="0">
                <a:pos x="181314" y="123536"/>
              </a:cxn>
              <a:cxn ang="0">
                <a:pos x="327428" y="5057"/>
              </a:cxn>
              <a:cxn ang="0">
                <a:pos x="474266" y="136362"/>
              </a:cxn>
              <a:cxn ang="0">
                <a:pos x="472259" y="157099"/>
              </a:cxn>
              <a:cxn ang="0">
                <a:pos x="557408" y="236159"/>
              </a:cxn>
              <a:cxn ang="0">
                <a:pos x="490516" y="311374"/>
              </a:cxn>
              <a:cxn ang="0">
                <a:pos x="490085" y="311492"/>
              </a:cxn>
              <a:cxn ang="0">
                <a:pos x="114559" y="311492"/>
              </a:cxn>
              <a:cxn ang="0">
                <a:pos x="91241" y="311492"/>
              </a:cxn>
              <a:cxn ang="0">
                <a:pos x="86472" y="310952"/>
              </a:cxn>
              <a:cxn ang="0">
                <a:pos x="81067" y="311492"/>
              </a:cxn>
              <a:cxn ang="0">
                <a:pos x="0" y="231102"/>
              </a:cxn>
              <a:cxn ang="0">
                <a:pos x="48591" y="157524"/>
              </a:cxn>
              <a:cxn ang="0">
                <a:pos x="75566" y="115174"/>
              </a:cxn>
              <a:cxn ang="0">
                <a:pos x="85071" y="112975"/>
              </a:cxn>
              <a:cxn ang="0">
                <a:pos x="106721" y="118479"/>
              </a:cxn>
              <a:cxn ang="0">
                <a:pos x="222978" y="0"/>
              </a:cxn>
            </a:cxnLst>
            <a:rect l="0" t="0" r="0" b="0"/>
            <a:pathLst>
              <a:path w="2263730" h="1265688">
                <a:moveTo>
                  <a:pt x="905551" y="0"/>
                </a:moveTo>
                <a:cubicBezTo>
                  <a:pt x="964955" y="0"/>
                  <a:pt x="1021809" y="12275"/>
                  <a:pt x="1073606" y="36122"/>
                </a:cubicBezTo>
                <a:cubicBezTo>
                  <a:pt x="867772" y="107015"/>
                  <a:pt x="717264" y="277397"/>
                  <a:pt x="695253" y="481416"/>
                </a:cubicBezTo>
                <a:cubicBezTo>
                  <a:pt x="659529" y="464587"/>
                  <a:pt x="621677" y="456871"/>
                  <a:pt x="584749" y="459054"/>
                </a:cubicBezTo>
                <a:cubicBezTo>
                  <a:pt x="568316" y="460025"/>
                  <a:pt x="552067" y="462956"/>
                  <a:pt x="536229" y="467989"/>
                </a:cubicBezTo>
                <a:cubicBezTo>
                  <a:pt x="461080" y="491867"/>
                  <a:pt x="412084" y="557684"/>
                  <a:pt x="398547" y="640069"/>
                </a:cubicBezTo>
                <a:cubicBezTo>
                  <a:pt x="252469" y="690186"/>
                  <a:pt x="150529" y="805213"/>
                  <a:pt x="150529" y="939037"/>
                </a:cubicBezTo>
                <a:cubicBezTo>
                  <a:pt x="150529" y="1060859"/>
                  <a:pt x="235005" y="1167106"/>
                  <a:pt x="360867" y="1221858"/>
                </a:cubicBezTo>
                <a:cubicBezTo>
                  <a:pt x="258008" y="1163330"/>
                  <a:pt x="191624" y="1067577"/>
                  <a:pt x="191624" y="959585"/>
                </a:cubicBezTo>
                <a:cubicBezTo>
                  <a:pt x="191624" y="825761"/>
                  <a:pt x="293564" y="710734"/>
                  <a:pt x="439642" y="660617"/>
                </a:cubicBezTo>
                <a:cubicBezTo>
                  <a:pt x="453179" y="578232"/>
                  <a:pt x="502175" y="512415"/>
                  <a:pt x="577324" y="488537"/>
                </a:cubicBezTo>
                <a:cubicBezTo>
                  <a:pt x="593162" y="483504"/>
                  <a:pt x="609411" y="480573"/>
                  <a:pt x="625844" y="479602"/>
                </a:cubicBezTo>
                <a:cubicBezTo>
                  <a:pt x="662772" y="477419"/>
                  <a:pt x="700624" y="485135"/>
                  <a:pt x="736348" y="501964"/>
                </a:cubicBezTo>
                <a:cubicBezTo>
                  <a:pt x="765500" y="231754"/>
                  <a:pt x="1020053" y="20548"/>
                  <a:pt x="1329741" y="20548"/>
                </a:cubicBezTo>
                <a:cubicBezTo>
                  <a:pt x="1659087" y="20548"/>
                  <a:pt x="1926075" y="259418"/>
                  <a:pt x="1926075" y="554079"/>
                </a:cubicBezTo>
                <a:cubicBezTo>
                  <a:pt x="1926075" y="582788"/>
                  <a:pt x="1923540" y="610967"/>
                  <a:pt x="1917927" y="638343"/>
                </a:cubicBezTo>
                <a:cubicBezTo>
                  <a:pt x="2114194" y="662993"/>
                  <a:pt x="2263730" y="797503"/>
                  <a:pt x="2263730" y="959585"/>
                </a:cubicBezTo>
                <a:cubicBezTo>
                  <a:pt x="2263730" y="1100449"/>
                  <a:pt x="2150783" y="1220487"/>
                  <a:pt x="1992071" y="1265207"/>
                </a:cubicBezTo>
                <a:lnTo>
                  <a:pt x="1990321" y="1265688"/>
                </a:lnTo>
                <a:lnTo>
                  <a:pt x="465245" y="1265688"/>
                </a:lnTo>
                <a:lnTo>
                  <a:pt x="370547" y="1265688"/>
                </a:lnTo>
                <a:lnTo>
                  <a:pt x="351179" y="1263493"/>
                </a:lnTo>
                <a:cubicBezTo>
                  <a:pt x="343976" y="1265446"/>
                  <a:pt x="336631" y="1265688"/>
                  <a:pt x="329229" y="1265688"/>
                </a:cubicBezTo>
                <a:cubicBezTo>
                  <a:pt x="147401" y="1265688"/>
                  <a:pt x="0" y="1119441"/>
                  <a:pt x="0" y="939037"/>
                </a:cubicBezTo>
                <a:cubicBezTo>
                  <a:pt x="0" y="805213"/>
                  <a:pt x="81109" y="690186"/>
                  <a:pt x="197338" y="640069"/>
                </a:cubicBezTo>
                <a:cubicBezTo>
                  <a:pt x="208108" y="557684"/>
                  <a:pt x="247093" y="491867"/>
                  <a:pt x="306885" y="467989"/>
                </a:cubicBezTo>
                <a:cubicBezTo>
                  <a:pt x="319486" y="462956"/>
                  <a:pt x="332415" y="460025"/>
                  <a:pt x="345490" y="459054"/>
                </a:cubicBezTo>
                <a:cubicBezTo>
                  <a:pt x="374873" y="456871"/>
                  <a:pt x="404990" y="464587"/>
                  <a:pt x="433414" y="481416"/>
                </a:cubicBezTo>
                <a:cubicBezTo>
                  <a:pt x="456609" y="211206"/>
                  <a:pt x="659145" y="0"/>
                  <a:pt x="905551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466" name="矩形 13"/>
          <p:cNvSpPr/>
          <p:nvPr/>
        </p:nvSpPr>
        <p:spPr>
          <a:xfrm>
            <a:off x="5124450" y="2266315"/>
            <a:ext cx="1941513" cy="55308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accent4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MYSQL </a:t>
            </a:r>
            <a:endParaRPr lang="en-US" altLang="zh-CN" sz="300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2035810" y="1110615"/>
            <a:ext cx="1877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新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增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庫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2035810" y="1635760"/>
            <a:ext cx="2605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建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立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8363585" y="585470"/>
            <a:ext cx="233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設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定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欄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位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8363585" y="1110615"/>
            <a:ext cx="2528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P H P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對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接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363585" y="1636395"/>
            <a:ext cx="233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儲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存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上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傳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內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容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1585" y="3009900"/>
            <a:ext cx="3290570" cy="26600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75" y="3009900"/>
            <a:ext cx="3335655" cy="2660015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7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圆角矩形 19"/>
          <p:cNvSpPr>
            <a:spLocks noChangeAspect="1"/>
          </p:cNvSpPr>
          <p:nvPr/>
        </p:nvSpPr>
        <p:spPr>
          <a:xfrm>
            <a:off x="2352040" y="569595"/>
            <a:ext cx="1700530" cy="1700530"/>
          </a:xfrm>
          <a:prstGeom prst="roundRect">
            <a:avLst>
              <a:gd name="adj" fmla="val 3131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53" name="Group 52"/>
          <p:cNvGrpSpPr>
            <a:grpSpLocks noChangeAspect="1"/>
          </p:cNvGrpSpPr>
          <p:nvPr/>
        </p:nvGrpSpPr>
        <p:grpSpPr bwMode="auto">
          <a:xfrm>
            <a:off x="2696845" y="934085"/>
            <a:ext cx="1011555" cy="972185"/>
            <a:chOff x="3365" y="1699"/>
            <a:chExt cx="952" cy="913"/>
          </a:xfrm>
          <a:solidFill>
            <a:schemeClr val="bg1"/>
          </a:solidFill>
        </p:grpSpPr>
        <p:sp>
          <p:nvSpPr>
            <p:cNvPr id="54" name="Freeform 53"/>
            <p:cNvSpPr/>
            <p:nvPr/>
          </p:nvSpPr>
          <p:spPr bwMode="auto">
            <a:xfrm>
              <a:off x="3689" y="2516"/>
              <a:ext cx="305" cy="96"/>
            </a:xfrm>
            <a:custGeom>
              <a:avLst/>
              <a:gdLst>
                <a:gd name="T0" fmla="*/ 116 w 128"/>
                <a:gd name="T1" fmla="*/ 29 h 40"/>
                <a:gd name="T2" fmla="*/ 108 w 128"/>
                <a:gd name="T3" fmla="*/ 17 h 40"/>
                <a:gd name="T4" fmla="*/ 105 w 128"/>
                <a:gd name="T5" fmla="*/ 0 h 40"/>
                <a:gd name="T6" fmla="*/ 23 w 128"/>
                <a:gd name="T7" fmla="*/ 0 h 40"/>
                <a:gd name="T8" fmla="*/ 20 w 128"/>
                <a:gd name="T9" fmla="*/ 17 h 40"/>
                <a:gd name="T10" fmla="*/ 12 w 128"/>
                <a:gd name="T11" fmla="*/ 29 h 40"/>
                <a:gd name="T12" fmla="*/ 5 w 128"/>
                <a:gd name="T13" fmla="*/ 40 h 40"/>
                <a:gd name="T14" fmla="*/ 64 w 128"/>
                <a:gd name="T15" fmla="*/ 40 h 40"/>
                <a:gd name="T16" fmla="*/ 123 w 128"/>
                <a:gd name="T17" fmla="*/ 40 h 40"/>
                <a:gd name="T18" fmla="*/ 116 w 128"/>
                <a:gd name="T1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40">
                  <a:moveTo>
                    <a:pt x="116" y="29"/>
                  </a:moveTo>
                  <a:cubicBezTo>
                    <a:pt x="109" y="24"/>
                    <a:pt x="108" y="17"/>
                    <a:pt x="108" y="17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24"/>
                    <a:pt x="12" y="29"/>
                  </a:cubicBezTo>
                  <a:cubicBezTo>
                    <a:pt x="5" y="34"/>
                    <a:pt x="0" y="39"/>
                    <a:pt x="5" y="40"/>
                  </a:cubicBezTo>
                  <a:cubicBezTo>
                    <a:pt x="11" y="40"/>
                    <a:pt x="60" y="40"/>
                    <a:pt x="64" y="40"/>
                  </a:cubicBezTo>
                  <a:cubicBezTo>
                    <a:pt x="68" y="40"/>
                    <a:pt x="117" y="40"/>
                    <a:pt x="123" y="40"/>
                  </a:cubicBezTo>
                  <a:cubicBezTo>
                    <a:pt x="128" y="39"/>
                    <a:pt x="123" y="34"/>
                    <a:pt x="116" y="29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3567" y="2121"/>
              <a:ext cx="303" cy="179"/>
            </a:xfrm>
            <a:custGeom>
              <a:avLst/>
              <a:gdLst>
                <a:gd name="T0" fmla="*/ 22 w 127"/>
                <a:gd name="T1" fmla="*/ 63 h 75"/>
                <a:gd name="T2" fmla="*/ 54 w 127"/>
                <a:gd name="T3" fmla="*/ 35 h 75"/>
                <a:gd name="T4" fmla="*/ 90 w 127"/>
                <a:gd name="T5" fmla="*/ 59 h 75"/>
                <a:gd name="T6" fmla="*/ 22 w 127"/>
                <a:gd name="T7" fmla="*/ 6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75">
                  <a:moveTo>
                    <a:pt x="22" y="63"/>
                  </a:moveTo>
                  <a:cubicBezTo>
                    <a:pt x="44" y="62"/>
                    <a:pt x="47" y="57"/>
                    <a:pt x="54" y="35"/>
                  </a:cubicBezTo>
                  <a:cubicBezTo>
                    <a:pt x="67" y="0"/>
                    <a:pt x="127" y="44"/>
                    <a:pt x="90" y="59"/>
                  </a:cubicBezTo>
                  <a:cubicBezTo>
                    <a:pt x="53" y="75"/>
                    <a:pt x="0" y="63"/>
                    <a:pt x="22" y="63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3767" y="1699"/>
              <a:ext cx="417" cy="498"/>
            </a:xfrm>
            <a:custGeom>
              <a:avLst/>
              <a:gdLst>
                <a:gd name="T0" fmla="*/ 165 w 175"/>
                <a:gd name="T1" fmla="*/ 8 h 209"/>
                <a:gd name="T2" fmla="*/ 125 w 175"/>
                <a:gd name="T3" fmla="*/ 18 h 209"/>
                <a:gd name="T4" fmla="*/ 11 w 175"/>
                <a:gd name="T5" fmla="*/ 179 h 209"/>
                <a:gd name="T6" fmla="*/ 11 w 175"/>
                <a:gd name="T7" fmla="*/ 199 h 209"/>
                <a:gd name="T8" fmla="*/ 30 w 175"/>
                <a:gd name="T9" fmla="*/ 195 h 209"/>
                <a:gd name="T10" fmla="*/ 164 w 175"/>
                <a:gd name="T11" fmla="*/ 49 h 209"/>
                <a:gd name="T12" fmla="*/ 165 w 175"/>
                <a:gd name="T13" fmla="*/ 8 h 209"/>
                <a:gd name="T14" fmla="*/ 135 w 175"/>
                <a:gd name="T15" fmla="*/ 28 h 209"/>
                <a:gd name="T16" fmla="*/ 128 w 175"/>
                <a:gd name="T17" fmla="*/ 21 h 209"/>
                <a:gd name="T18" fmla="*/ 153 w 175"/>
                <a:gd name="T19" fmla="*/ 10 h 209"/>
                <a:gd name="T20" fmla="*/ 135 w 175"/>
                <a:gd name="T21" fmla="*/ 2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209">
                  <a:moveTo>
                    <a:pt x="165" y="8"/>
                  </a:moveTo>
                  <a:cubicBezTo>
                    <a:pt x="154" y="0"/>
                    <a:pt x="136" y="4"/>
                    <a:pt x="125" y="18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0" y="193"/>
                    <a:pt x="0" y="191"/>
                    <a:pt x="11" y="199"/>
                  </a:cubicBezTo>
                  <a:cubicBezTo>
                    <a:pt x="22" y="208"/>
                    <a:pt x="19" y="209"/>
                    <a:pt x="30" y="195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75" y="35"/>
                    <a:pt x="175" y="17"/>
                    <a:pt x="165" y="8"/>
                  </a:cubicBezTo>
                  <a:close/>
                  <a:moveTo>
                    <a:pt x="135" y="28"/>
                  </a:moveTo>
                  <a:cubicBezTo>
                    <a:pt x="135" y="28"/>
                    <a:pt x="134" y="26"/>
                    <a:pt x="128" y="21"/>
                  </a:cubicBezTo>
                  <a:cubicBezTo>
                    <a:pt x="137" y="8"/>
                    <a:pt x="153" y="10"/>
                    <a:pt x="153" y="10"/>
                  </a:cubicBezTo>
                  <a:cubicBezTo>
                    <a:pt x="137" y="19"/>
                    <a:pt x="135" y="28"/>
                    <a:pt x="135" y="28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3365" y="1849"/>
              <a:ext cx="952" cy="629"/>
            </a:xfrm>
            <a:custGeom>
              <a:avLst/>
              <a:gdLst>
                <a:gd name="T0" fmla="*/ 384 w 400"/>
                <a:gd name="T1" fmla="*/ 0 h 264"/>
                <a:gd name="T2" fmla="*/ 334 w 400"/>
                <a:gd name="T3" fmla="*/ 0 h 264"/>
                <a:gd name="T4" fmla="*/ 312 w 400"/>
                <a:gd name="T5" fmla="*/ 24 h 264"/>
                <a:gd name="T6" fmla="*/ 376 w 400"/>
                <a:gd name="T7" fmla="*/ 24 h 264"/>
                <a:gd name="T8" fmla="*/ 376 w 400"/>
                <a:gd name="T9" fmla="*/ 216 h 264"/>
                <a:gd name="T10" fmla="*/ 24 w 400"/>
                <a:gd name="T11" fmla="*/ 216 h 264"/>
                <a:gd name="T12" fmla="*/ 24 w 400"/>
                <a:gd name="T13" fmla="*/ 24 h 264"/>
                <a:gd name="T14" fmla="*/ 229 w 400"/>
                <a:gd name="T15" fmla="*/ 24 h 264"/>
                <a:gd name="T16" fmla="*/ 246 w 400"/>
                <a:gd name="T17" fmla="*/ 0 h 264"/>
                <a:gd name="T18" fmla="*/ 16 w 400"/>
                <a:gd name="T19" fmla="*/ 0 h 264"/>
                <a:gd name="T20" fmla="*/ 0 w 400"/>
                <a:gd name="T21" fmla="*/ 16 h 264"/>
                <a:gd name="T22" fmla="*/ 0 w 400"/>
                <a:gd name="T23" fmla="*/ 248 h 264"/>
                <a:gd name="T24" fmla="*/ 16 w 400"/>
                <a:gd name="T25" fmla="*/ 264 h 264"/>
                <a:gd name="T26" fmla="*/ 384 w 400"/>
                <a:gd name="T27" fmla="*/ 264 h 264"/>
                <a:gd name="T28" fmla="*/ 400 w 400"/>
                <a:gd name="T29" fmla="*/ 248 h 264"/>
                <a:gd name="T30" fmla="*/ 400 w 400"/>
                <a:gd name="T31" fmla="*/ 16 h 264"/>
                <a:gd name="T32" fmla="*/ 384 w 400"/>
                <a:gd name="T3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0" h="264">
                  <a:moveTo>
                    <a:pt x="384" y="0"/>
                  </a:moveTo>
                  <a:cubicBezTo>
                    <a:pt x="334" y="0"/>
                    <a:pt x="334" y="0"/>
                    <a:pt x="334" y="0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76" y="24"/>
                    <a:pt x="376" y="24"/>
                    <a:pt x="376" y="24"/>
                  </a:cubicBezTo>
                  <a:cubicBezTo>
                    <a:pt x="376" y="216"/>
                    <a:pt x="376" y="216"/>
                    <a:pt x="376" y="216"/>
                  </a:cubicBezTo>
                  <a:cubicBezTo>
                    <a:pt x="24" y="216"/>
                    <a:pt x="24" y="216"/>
                    <a:pt x="24" y="216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29" y="24"/>
                    <a:pt x="229" y="24"/>
                    <a:pt x="229" y="24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7"/>
                    <a:pt x="7" y="264"/>
                    <a:pt x="16" y="264"/>
                  </a:cubicBezTo>
                  <a:cubicBezTo>
                    <a:pt x="384" y="264"/>
                    <a:pt x="384" y="264"/>
                    <a:pt x="384" y="264"/>
                  </a:cubicBezTo>
                  <a:cubicBezTo>
                    <a:pt x="393" y="264"/>
                    <a:pt x="400" y="257"/>
                    <a:pt x="400" y="248"/>
                  </a:cubicBezTo>
                  <a:cubicBezTo>
                    <a:pt x="400" y="16"/>
                    <a:pt x="400" y="16"/>
                    <a:pt x="400" y="16"/>
                  </a:cubicBezTo>
                  <a:cubicBezTo>
                    <a:pt x="400" y="7"/>
                    <a:pt x="393" y="0"/>
                    <a:pt x="384" y="0"/>
                  </a:cubicBezTo>
                  <a:close/>
                </a:path>
              </a:pathLst>
            </a:cu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9" name="矩形 15"/>
          <p:cNvSpPr/>
          <p:nvPr/>
        </p:nvSpPr>
        <p:spPr>
          <a:xfrm>
            <a:off x="2417445" y="2604135"/>
            <a:ext cx="1569085" cy="55308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accent4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PHP</a:t>
            </a:r>
            <a:endParaRPr lang="en-US" altLang="zh-CN" sz="300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6" name="椭圆 7"/>
          <p:cNvSpPr/>
          <p:nvPr/>
        </p:nvSpPr>
        <p:spPr>
          <a:xfrm>
            <a:off x="7776845" y="569278"/>
            <a:ext cx="1793875" cy="179387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441" name="KSO_Shape"/>
          <p:cNvSpPr>
            <a:spLocks noChangeAspect="1"/>
          </p:cNvSpPr>
          <p:nvPr/>
        </p:nvSpPr>
        <p:spPr>
          <a:xfrm>
            <a:off x="8062595" y="1125220"/>
            <a:ext cx="1221740" cy="682625"/>
          </a:xfrm>
          <a:custGeom>
            <a:avLst/>
            <a:gdLst/>
            <a:ahLst/>
            <a:cxnLst>
              <a:cxn ang="0">
                <a:pos x="222978" y="0"/>
              </a:cxn>
              <a:cxn ang="0">
                <a:pos x="264359" y="8890"/>
              </a:cxn>
              <a:cxn ang="0">
                <a:pos x="171195" y="118479"/>
              </a:cxn>
              <a:cxn ang="0">
                <a:pos x="143985" y="112975"/>
              </a:cxn>
              <a:cxn ang="0">
                <a:pos x="132038" y="115174"/>
              </a:cxn>
              <a:cxn ang="0">
                <a:pos x="98136" y="157524"/>
              </a:cxn>
              <a:cxn ang="0">
                <a:pos x="37065" y="231102"/>
              </a:cxn>
              <a:cxn ang="0">
                <a:pos x="88858" y="300705"/>
              </a:cxn>
              <a:cxn ang="0">
                <a:pos x="47184" y="236159"/>
              </a:cxn>
              <a:cxn ang="0">
                <a:pos x="108255" y="162581"/>
              </a:cxn>
              <a:cxn ang="0">
                <a:pos x="142157" y="120231"/>
              </a:cxn>
              <a:cxn ang="0">
                <a:pos x="154104" y="118032"/>
              </a:cxn>
              <a:cxn ang="0">
                <a:pos x="181314" y="123536"/>
              </a:cxn>
              <a:cxn ang="0">
                <a:pos x="327428" y="5057"/>
              </a:cxn>
              <a:cxn ang="0">
                <a:pos x="474266" y="136362"/>
              </a:cxn>
              <a:cxn ang="0">
                <a:pos x="472259" y="157099"/>
              </a:cxn>
              <a:cxn ang="0">
                <a:pos x="557408" y="236159"/>
              </a:cxn>
              <a:cxn ang="0">
                <a:pos x="490516" y="311374"/>
              </a:cxn>
              <a:cxn ang="0">
                <a:pos x="490085" y="311492"/>
              </a:cxn>
              <a:cxn ang="0">
                <a:pos x="114559" y="311492"/>
              </a:cxn>
              <a:cxn ang="0">
                <a:pos x="91241" y="311492"/>
              </a:cxn>
              <a:cxn ang="0">
                <a:pos x="86472" y="310952"/>
              </a:cxn>
              <a:cxn ang="0">
                <a:pos x="81067" y="311492"/>
              </a:cxn>
              <a:cxn ang="0">
                <a:pos x="0" y="231102"/>
              </a:cxn>
              <a:cxn ang="0">
                <a:pos x="48591" y="157524"/>
              </a:cxn>
              <a:cxn ang="0">
                <a:pos x="75566" y="115174"/>
              </a:cxn>
              <a:cxn ang="0">
                <a:pos x="85071" y="112975"/>
              </a:cxn>
              <a:cxn ang="0">
                <a:pos x="106721" y="118479"/>
              </a:cxn>
              <a:cxn ang="0">
                <a:pos x="222978" y="0"/>
              </a:cxn>
            </a:cxnLst>
            <a:rect l="0" t="0" r="0" b="0"/>
            <a:pathLst>
              <a:path w="2263730" h="1265688">
                <a:moveTo>
                  <a:pt x="905551" y="0"/>
                </a:moveTo>
                <a:cubicBezTo>
                  <a:pt x="964955" y="0"/>
                  <a:pt x="1021809" y="12275"/>
                  <a:pt x="1073606" y="36122"/>
                </a:cubicBezTo>
                <a:cubicBezTo>
                  <a:pt x="867772" y="107015"/>
                  <a:pt x="717264" y="277397"/>
                  <a:pt x="695253" y="481416"/>
                </a:cubicBezTo>
                <a:cubicBezTo>
                  <a:pt x="659529" y="464587"/>
                  <a:pt x="621677" y="456871"/>
                  <a:pt x="584749" y="459054"/>
                </a:cubicBezTo>
                <a:cubicBezTo>
                  <a:pt x="568316" y="460025"/>
                  <a:pt x="552067" y="462956"/>
                  <a:pt x="536229" y="467989"/>
                </a:cubicBezTo>
                <a:cubicBezTo>
                  <a:pt x="461080" y="491867"/>
                  <a:pt x="412084" y="557684"/>
                  <a:pt x="398547" y="640069"/>
                </a:cubicBezTo>
                <a:cubicBezTo>
                  <a:pt x="252469" y="690186"/>
                  <a:pt x="150529" y="805213"/>
                  <a:pt x="150529" y="939037"/>
                </a:cubicBezTo>
                <a:cubicBezTo>
                  <a:pt x="150529" y="1060859"/>
                  <a:pt x="235005" y="1167106"/>
                  <a:pt x="360867" y="1221858"/>
                </a:cubicBezTo>
                <a:cubicBezTo>
                  <a:pt x="258008" y="1163330"/>
                  <a:pt x="191624" y="1067577"/>
                  <a:pt x="191624" y="959585"/>
                </a:cubicBezTo>
                <a:cubicBezTo>
                  <a:pt x="191624" y="825761"/>
                  <a:pt x="293564" y="710734"/>
                  <a:pt x="439642" y="660617"/>
                </a:cubicBezTo>
                <a:cubicBezTo>
                  <a:pt x="453179" y="578232"/>
                  <a:pt x="502175" y="512415"/>
                  <a:pt x="577324" y="488537"/>
                </a:cubicBezTo>
                <a:cubicBezTo>
                  <a:pt x="593162" y="483504"/>
                  <a:pt x="609411" y="480573"/>
                  <a:pt x="625844" y="479602"/>
                </a:cubicBezTo>
                <a:cubicBezTo>
                  <a:pt x="662772" y="477419"/>
                  <a:pt x="700624" y="485135"/>
                  <a:pt x="736348" y="501964"/>
                </a:cubicBezTo>
                <a:cubicBezTo>
                  <a:pt x="765500" y="231754"/>
                  <a:pt x="1020053" y="20548"/>
                  <a:pt x="1329741" y="20548"/>
                </a:cubicBezTo>
                <a:cubicBezTo>
                  <a:pt x="1659087" y="20548"/>
                  <a:pt x="1926075" y="259418"/>
                  <a:pt x="1926075" y="554079"/>
                </a:cubicBezTo>
                <a:cubicBezTo>
                  <a:pt x="1926075" y="582788"/>
                  <a:pt x="1923540" y="610967"/>
                  <a:pt x="1917927" y="638343"/>
                </a:cubicBezTo>
                <a:cubicBezTo>
                  <a:pt x="2114194" y="662993"/>
                  <a:pt x="2263730" y="797503"/>
                  <a:pt x="2263730" y="959585"/>
                </a:cubicBezTo>
                <a:cubicBezTo>
                  <a:pt x="2263730" y="1100449"/>
                  <a:pt x="2150783" y="1220487"/>
                  <a:pt x="1992071" y="1265207"/>
                </a:cubicBezTo>
                <a:lnTo>
                  <a:pt x="1990321" y="1265688"/>
                </a:lnTo>
                <a:lnTo>
                  <a:pt x="465245" y="1265688"/>
                </a:lnTo>
                <a:lnTo>
                  <a:pt x="370547" y="1265688"/>
                </a:lnTo>
                <a:lnTo>
                  <a:pt x="351179" y="1263493"/>
                </a:lnTo>
                <a:cubicBezTo>
                  <a:pt x="343976" y="1265446"/>
                  <a:pt x="336631" y="1265688"/>
                  <a:pt x="329229" y="1265688"/>
                </a:cubicBezTo>
                <a:cubicBezTo>
                  <a:pt x="147401" y="1265688"/>
                  <a:pt x="0" y="1119441"/>
                  <a:pt x="0" y="939037"/>
                </a:cubicBezTo>
                <a:cubicBezTo>
                  <a:pt x="0" y="805213"/>
                  <a:pt x="81109" y="690186"/>
                  <a:pt x="197338" y="640069"/>
                </a:cubicBezTo>
                <a:cubicBezTo>
                  <a:pt x="208108" y="557684"/>
                  <a:pt x="247093" y="491867"/>
                  <a:pt x="306885" y="467989"/>
                </a:cubicBezTo>
                <a:cubicBezTo>
                  <a:pt x="319486" y="462956"/>
                  <a:pt x="332415" y="460025"/>
                  <a:pt x="345490" y="459054"/>
                </a:cubicBezTo>
                <a:cubicBezTo>
                  <a:pt x="374873" y="456871"/>
                  <a:pt x="404990" y="464587"/>
                  <a:pt x="433414" y="481416"/>
                </a:cubicBezTo>
                <a:cubicBezTo>
                  <a:pt x="456609" y="211206"/>
                  <a:pt x="659145" y="0"/>
                  <a:pt x="905551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466" name="矩形 13"/>
          <p:cNvSpPr/>
          <p:nvPr/>
        </p:nvSpPr>
        <p:spPr>
          <a:xfrm>
            <a:off x="7628890" y="2604135"/>
            <a:ext cx="1941513" cy="55308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accent4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Microsoft YaHei Light" panose="020B0502040204020203" pitchFamily="34" charset="-122"/>
                <a:cs typeface="Arial" panose="020B0604020202020204" pitchFamily="34" charset="0"/>
              </a:rPr>
              <a:t>MYSQL </a:t>
            </a:r>
            <a:endParaRPr lang="en-US" altLang="zh-CN" sz="300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2254250" y="3362325"/>
            <a:ext cx="2475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伺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服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器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2268855" y="3823970"/>
            <a:ext cx="26847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M Y S Q L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庫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268855" y="5226050"/>
            <a:ext cx="2057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設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定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S Q L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令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2268855" y="5673725"/>
            <a:ext cx="2057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條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件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判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斷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式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2254250" y="4760595"/>
            <a:ext cx="2844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解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析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J S O N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內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容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7776845" y="3362325"/>
            <a:ext cx="2475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新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增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庫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7776845" y="3833495"/>
            <a:ext cx="3437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建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立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7776845" y="4298950"/>
            <a:ext cx="3437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設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定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欄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位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7776845" y="4764405"/>
            <a:ext cx="3723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P H P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資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料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對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接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6096000" y="38100"/>
            <a:ext cx="0" cy="68199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7776845" y="5212080"/>
            <a:ext cx="3437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儲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存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上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傳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內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容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endParaRPr lang="en-US" altLang="zh-TW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268855" y="4295140"/>
            <a:ext cx="3593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使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用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J S O N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傳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送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及</a:t>
            </a:r>
            <a:r>
              <a:rPr lang="en-US" altLang="zh-TW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 </a:t>
            </a:r>
            <a:r>
              <a:rPr lang="zh-TW" altLang="en-US" b="1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cs typeface="微軟正黑體" panose="020B0604030504040204" charset="-120"/>
              </a:rPr>
              <a:t>接收</a:t>
            </a:r>
            <a:endParaRPr lang="zh-TW" altLang="en-US" b="1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  <a:cs typeface="微軟正黑體" panose="020B0604030504040204" charset="-12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1654155" y="6415405"/>
            <a:ext cx="302895" cy="311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1654155" y="6386830"/>
            <a:ext cx="298450" cy="3683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p>
            <a:r>
              <a:rPr lang="en-US">
                <a:solidFill>
                  <a:schemeClr val="bg1"/>
                </a:solidFill>
              </a:rPr>
              <a:t>8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雅黑细">
      <a:majorFont>
        <a:latin typeface="Calibri Light"/>
        <a:ea typeface="Arial"/>
        <a:cs typeface=""/>
      </a:majorFont>
      <a:minorFont>
        <a:latin typeface="Calibri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雅黑细">
      <a:majorFont>
        <a:latin typeface="Calibri Light"/>
        <a:ea typeface="Arial"/>
        <a:cs typeface=""/>
      </a:majorFont>
      <a:minorFont>
        <a:latin typeface="Calibri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1653</Words>
  <Application>WPS Presentation</Application>
  <PresentationFormat>寬螢幕</PresentationFormat>
  <Paragraphs>267</Paragraphs>
  <Slides>19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8" baseType="lpstr">
      <vt:lpstr>Arial</vt:lpstr>
      <vt:lpstr>SimSun</vt:lpstr>
      <vt:lpstr>Wingdings</vt:lpstr>
      <vt:lpstr>Calibri</vt:lpstr>
      <vt:lpstr>Microsoft YaHei Light</vt:lpstr>
      <vt:lpstr>微軟正黑體</vt:lpstr>
      <vt:lpstr>Microsoft YaHei</vt:lpstr>
      <vt:lpstr>Wingdings</vt:lpstr>
      <vt:lpstr>微軟正黑體 Light</vt:lpstr>
      <vt:lpstr>Microsoft YaHei UI</vt:lpstr>
      <vt:lpstr>Arial Unicode MS</vt:lpstr>
      <vt:lpstr>Calibri Light</vt:lpstr>
      <vt:lpstr>Bebas Neue Book</vt:lpstr>
      <vt:lpstr>Big John</vt:lpstr>
      <vt:lpstr>Bebas Neue</vt:lpstr>
      <vt:lpstr>Comic Sans MS</vt:lpstr>
      <vt:lpstr>Cambria</vt:lpstr>
      <vt:lpstr>Office 主题</vt:lpstr>
      <vt:lpstr>1_Office 主题</vt:lpstr>
      <vt:lpstr> Application (APP)    SHOP PLUS+               [登錄系統 &amp; 連網應用]</vt:lpstr>
      <vt:lpstr>PowerPoint 演示文稿</vt:lpstr>
      <vt:lpstr>動 機 與 目 的</vt:lpstr>
      <vt:lpstr>應 用 軟 體</vt:lpstr>
      <vt:lpstr>架 構 圖</vt:lpstr>
      <vt:lpstr>PowerPoint 演示文稿</vt:lpstr>
      <vt:lpstr>PowerPoint 演示文稿</vt:lpstr>
      <vt:lpstr>PowerPoint 演示文稿</vt:lpstr>
      <vt:lpstr>PowerPoint 演示文稿</vt:lpstr>
      <vt:lpstr>連 網 應 用  [ 新增 | 讀取 | 更新 | 刪除 | 瀏覽 ]</vt:lpstr>
      <vt:lpstr>操 作 介 紹  [ 註冊 | 新增功能]</vt:lpstr>
      <vt:lpstr>操 作 介 紹  [ 登入 | 讀取功能]</vt:lpstr>
      <vt:lpstr>操 作 介 紹  [ 更新 | 更新功能]</vt:lpstr>
      <vt:lpstr>操 作 介 紹  [ 更新 | 刪除功能]</vt:lpstr>
      <vt:lpstr>操 作 介 紹  [ 上傳 | 新增功能]</vt:lpstr>
      <vt:lpstr>操 作 介 紹  [ 瀏覽 | 讀取功能]</vt:lpstr>
      <vt:lpstr>未 來 計 畫 </vt:lpstr>
      <vt:lpstr>參 考 文 獻</vt:lpstr>
      <vt:lpstr>報 告 結 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annjo</dc:creator>
  <cp:lastModifiedBy>88697</cp:lastModifiedBy>
  <cp:revision>77</cp:revision>
  <dcterms:created xsi:type="dcterms:W3CDTF">2015-10-06T12:45:00Z</dcterms:created>
  <dcterms:modified xsi:type="dcterms:W3CDTF">2021-07-12T08:26:59Z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1033-11.2.0.9926</vt:lpwstr>
  </property>
</Properties>
</file>

<file path=docProps/thumbnail.jpeg>
</file>